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ppt/notesSlides/notesSlide3.xml" ContentType="application/vnd.openxmlformats-officedocument.presentationml.notesSlide+xml"/>
  <Override PartName="/ppt/theme/themeOverride6.xml" ContentType="application/vnd.openxmlformats-officedocument.themeOverride+xml"/>
  <Override PartName="/ppt/notesSlides/notesSlide4.xml" ContentType="application/vnd.openxmlformats-officedocument.presentationml.notesSlide+xml"/>
  <Override PartName="/ppt/theme/themeOverride7.xml" ContentType="application/vnd.openxmlformats-officedocument.themeOverride+xml"/>
  <Override PartName="/ppt/notesSlides/notesSlide5.xml" ContentType="application/vnd.openxmlformats-officedocument.presentationml.notesSlide+xml"/>
  <Override PartName="/ppt/theme/themeOverride8.xml" ContentType="application/vnd.openxmlformats-officedocument.themeOverride+xml"/>
  <Override PartName="/ppt/notesSlides/notesSlide6.xml" ContentType="application/vnd.openxmlformats-officedocument.presentationml.notesSlide+xml"/>
  <Override PartName="/ppt/theme/themeOverride9.xml" ContentType="application/vnd.openxmlformats-officedocument.themeOverride+xml"/>
  <Override PartName="/ppt/notesSlides/notesSlide7.xml" ContentType="application/vnd.openxmlformats-officedocument.presentationml.notesSlide+xml"/>
  <Override PartName="/ppt/theme/themeOverride10.xml" ContentType="application/vnd.openxmlformats-officedocument.themeOverride+xml"/>
  <Override PartName="/ppt/notesSlides/notesSlide8.xml" ContentType="application/vnd.openxmlformats-officedocument.presentationml.notesSlide+xml"/>
  <Override PartName="/ppt/theme/themeOverride11.xml" ContentType="application/vnd.openxmlformats-officedocument.themeOverr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2.xml" ContentType="application/vnd.openxmlformats-officedocument.themeOverride+xml"/>
  <Override PartName="/ppt/notesSlides/notesSlide10.xml" ContentType="application/vnd.openxmlformats-officedocument.presentationml.notesSlide+xml"/>
  <Override PartName="/ppt/theme/themeOverride13.xml" ContentType="application/vnd.openxmlformats-officedocument.themeOverride+xml"/>
  <Override PartName="/ppt/notesSlides/notesSlide11.xml" ContentType="application/vnd.openxmlformats-officedocument.presentationml.notesSlide+xml"/>
  <Override PartName="/ppt/theme/themeOverride14.xml" ContentType="application/vnd.openxmlformats-officedocument.themeOverride+xml"/>
  <Override PartName="/ppt/notesSlides/notesSlide12.xml" ContentType="application/vnd.openxmlformats-officedocument.presentationml.notesSlide+xml"/>
  <Override PartName="/ppt/theme/themeOverride15.xml" ContentType="application/vnd.openxmlformats-officedocument.themeOverride+xml"/>
  <Override PartName="/ppt/notesSlides/notesSlide13.xml" ContentType="application/vnd.openxmlformats-officedocument.presentationml.notesSlide+xml"/>
  <Override PartName="/ppt/theme/themeOverride16.xml" ContentType="application/vnd.openxmlformats-officedocument.themeOverride+xml"/>
  <Override PartName="/ppt/notesSlides/notesSlide14.xml" ContentType="application/vnd.openxmlformats-officedocument.presentationml.notesSlide+xml"/>
  <Override PartName="/ppt/theme/themeOverride17.xml" ContentType="application/vnd.openxmlformats-officedocument.themeOverride+xml"/>
  <Override PartName="/ppt/notesSlides/notesSlide15.xml" ContentType="application/vnd.openxmlformats-officedocument.presentationml.notesSlide+xml"/>
  <Override PartName="/ppt/theme/themeOverride18.xml" ContentType="application/vnd.openxmlformats-officedocument.themeOverride+xml"/>
  <Override PartName="/ppt/notesSlides/notesSlide16.xml" ContentType="application/vnd.openxmlformats-officedocument.presentationml.notesSlide+xml"/>
  <Override PartName="/ppt/theme/themeOverride19.xml" ContentType="application/vnd.openxmlformats-officedocument.themeOverride+xml"/>
  <Override PartName="/ppt/notesSlides/notesSlide17.xml" ContentType="application/vnd.openxmlformats-officedocument.presentationml.notesSlide+xml"/>
  <Override PartName="/ppt/theme/themeOverride20.xml" ContentType="application/vnd.openxmlformats-officedocument.themeOverride+xml"/>
  <Override PartName="/ppt/notesSlides/notesSlide18.xml" ContentType="application/vnd.openxmlformats-officedocument.presentationml.notesSlide+xml"/>
  <Override PartName="/ppt/theme/themeOverride21.xml" ContentType="application/vnd.openxmlformats-officedocument.themeOverride+xml"/>
  <Override PartName="/ppt/notesSlides/notesSlide19.xml" ContentType="application/vnd.openxmlformats-officedocument.presentationml.notesSlide+xml"/>
  <Override PartName="/ppt/theme/themeOverride22.xml" ContentType="application/vnd.openxmlformats-officedocument.themeOverride+xml"/>
  <Override PartName="/ppt/notesSlides/notesSlide20.xml" ContentType="application/vnd.openxmlformats-officedocument.presentationml.notesSlide+xml"/>
  <Override PartName="/ppt/theme/themeOverride23.xml" ContentType="application/vnd.openxmlformats-officedocument.themeOverride+xml"/>
  <Override PartName="/ppt/notesSlides/notesSlide21.xml" ContentType="application/vnd.openxmlformats-officedocument.presentationml.notesSlide+xml"/>
  <Override PartName="/ppt/theme/themeOverride24.xml" ContentType="application/vnd.openxmlformats-officedocument.themeOverride+xml"/>
  <Override PartName="/ppt/notesSlides/notesSlide22.xml" ContentType="application/vnd.openxmlformats-officedocument.presentationml.notesSlide+xml"/>
  <Override PartName="/ppt/theme/themeOverride25.xml" ContentType="application/vnd.openxmlformats-officedocument.themeOverride+xml"/>
  <Override PartName="/ppt/notesSlides/notesSlide23.xml" ContentType="application/vnd.openxmlformats-officedocument.presentationml.notesSlide+xml"/>
  <Override PartName="/ppt/theme/themeOverride26.xml" ContentType="application/vnd.openxmlformats-officedocument.themeOverr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1"/>
  </p:notesMasterIdLst>
  <p:sldIdLst>
    <p:sldId id="278" r:id="rId5"/>
    <p:sldId id="290" r:id="rId6"/>
    <p:sldId id="279" r:id="rId7"/>
    <p:sldId id="280" r:id="rId8"/>
    <p:sldId id="281" r:id="rId9"/>
    <p:sldId id="283" r:id="rId10"/>
    <p:sldId id="282" r:id="rId11"/>
    <p:sldId id="284" r:id="rId12"/>
    <p:sldId id="285" r:id="rId13"/>
    <p:sldId id="286" r:id="rId14"/>
    <p:sldId id="299" r:id="rId15"/>
    <p:sldId id="287" r:id="rId16"/>
    <p:sldId id="288" r:id="rId17"/>
    <p:sldId id="289" r:id="rId18"/>
    <p:sldId id="300" r:id="rId19"/>
    <p:sldId id="303" r:id="rId20"/>
    <p:sldId id="291" r:id="rId21"/>
    <p:sldId id="302" r:id="rId22"/>
    <p:sldId id="301" r:id="rId23"/>
    <p:sldId id="292" r:id="rId24"/>
    <p:sldId id="293" r:id="rId25"/>
    <p:sldId id="295" r:id="rId26"/>
    <p:sldId id="294" r:id="rId27"/>
    <p:sldId id="297" r:id="rId28"/>
    <p:sldId id="296" r:id="rId29"/>
    <p:sldId id="29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79" d="100"/>
          <a:sy n="79" d="100"/>
        </p:scale>
        <p:origin x="125"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388DD-FFD5-4876-83EF-B88AF6B99C68}"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178CBC8E-2C92-4F91-A701-C7DA7ADD57B5}">
      <dgm:prSet/>
      <dgm:spPr/>
      <dgm:t>
        <a:bodyPr/>
        <a:lstStyle/>
        <a:p>
          <a:r>
            <a:rPr lang="en-US"/>
            <a:t>A callback is an object that can perform actions at various stages of training (e.g. at the start or end of an epoch, before or after a single batch, etc).</a:t>
          </a:r>
        </a:p>
      </dgm:t>
    </dgm:pt>
    <dgm:pt modelId="{03F25FA3-B95F-45A2-9F6D-6246F037329F}" type="parTrans" cxnId="{525DC36C-C8BB-43B4-B2BA-5C5B39FC8D3A}">
      <dgm:prSet/>
      <dgm:spPr/>
      <dgm:t>
        <a:bodyPr/>
        <a:lstStyle/>
        <a:p>
          <a:endParaRPr lang="en-US"/>
        </a:p>
      </dgm:t>
    </dgm:pt>
    <dgm:pt modelId="{E4AC467F-6361-4B33-A979-020819B8F8CA}" type="sibTrans" cxnId="{525DC36C-C8BB-43B4-B2BA-5C5B39FC8D3A}">
      <dgm:prSet/>
      <dgm:spPr/>
      <dgm:t>
        <a:bodyPr/>
        <a:lstStyle/>
        <a:p>
          <a:endParaRPr lang="en-US"/>
        </a:p>
      </dgm:t>
    </dgm:pt>
    <dgm:pt modelId="{ECF9A086-6E99-4308-BB20-836C1C66442F}">
      <dgm:prSet/>
      <dgm:spPr/>
      <dgm:t>
        <a:bodyPr/>
        <a:lstStyle/>
        <a:p>
          <a:r>
            <a:rPr lang="en-US"/>
            <a:t>You can use callbacks to:</a:t>
          </a:r>
        </a:p>
      </dgm:t>
    </dgm:pt>
    <dgm:pt modelId="{3DE6A8BB-3157-4AC5-8D04-DBE3C81027C4}" type="parTrans" cxnId="{6E619651-60E3-4178-B80C-CAE10E191CFD}">
      <dgm:prSet/>
      <dgm:spPr/>
      <dgm:t>
        <a:bodyPr/>
        <a:lstStyle/>
        <a:p>
          <a:endParaRPr lang="en-US"/>
        </a:p>
      </dgm:t>
    </dgm:pt>
    <dgm:pt modelId="{384EDEC0-B1BD-4567-9C5E-B7272B22A90D}" type="sibTrans" cxnId="{6E619651-60E3-4178-B80C-CAE10E191CFD}">
      <dgm:prSet/>
      <dgm:spPr/>
      <dgm:t>
        <a:bodyPr/>
        <a:lstStyle/>
        <a:p>
          <a:endParaRPr lang="en-US"/>
        </a:p>
      </dgm:t>
    </dgm:pt>
    <dgm:pt modelId="{2152CBE8-A550-44FC-83AE-6741FC17DB9B}">
      <dgm:prSet/>
      <dgm:spPr/>
      <dgm:t>
        <a:bodyPr/>
        <a:lstStyle/>
        <a:p>
          <a:r>
            <a:rPr lang="en-US"/>
            <a:t>Write TensorBoard logs after every batch of training to monitor your metrics</a:t>
          </a:r>
        </a:p>
      </dgm:t>
    </dgm:pt>
    <dgm:pt modelId="{1785F451-DE6B-4877-B1EE-8857D84EDE4F}" type="parTrans" cxnId="{89EF4F9B-2881-477D-A457-60AE76226AD5}">
      <dgm:prSet/>
      <dgm:spPr/>
      <dgm:t>
        <a:bodyPr/>
        <a:lstStyle/>
        <a:p>
          <a:endParaRPr lang="en-US"/>
        </a:p>
      </dgm:t>
    </dgm:pt>
    <dgm:pt modelId="{3A0A9F1C-8A2F-444C-B79A-D18466C03733}" type="sibTrans" cxnId="{89EF4F9B-2881-477D-A457-60AE76226AD5}">
      <dgm:prSet/>
      <dgm:spPr/>
      <dgm:t>
        <a:bodyPr/>
        <a:lstStyle/>
        <a:p>
          <a:endParaRPr lang="en-US"/>
        </a:p>
      </dgm:t>
    </dgm:pt>
    <dgm:pt modelId="{7BC9AC58-E87E-4CAB-BF90-825F1C952AB9}">
      <dgm:prSet/>
      <dgm:spPr/>
      <dgm:t>
        <a:bodyPr/>
        <a:lstStyle/>
        <a:p>
          <a:r>
            <a:rPr lang="en-US"/>
            <a:t>Periodically save your model to disk</a:t>
          </a:r>
        </a:p>
      </dgm:t>
    </dgm:pt>
    <dgm:pt modelId="{E78C240F-101A-46AE-AD3D-7D9432C864AD}" type="parTrans" cxnId="{2494314E-1F61-4E4A-A394-FD148BC1AF55}">
      <dgm:prSet/>
      <dgm:spPr/>
      <dgm:t>
        <a:bodyPr/>
        <a:lstStyle/>
        <a:p>
          <a:endParaRPr lang="en-US"/>
        </a:p>
      </dgm:t>
    </dgm:pt>
    <dgm:pt modelId="{BF71C211-25BF-4DB7-AF25-DCCB2D2DAED1}" type="sibTrans" cxnId="{2494314E-1F61-4E4A-A394-FD148BC1AF55}">
      <dgm:prSet/>
      <dgm:spPr/>
      <dgm:t>
        <a:bodyPr/>
        <a:lstStyle/>
        <a:p>
          <a:endParaRPr lang="en-US"/>
        </a:p>
      </dgm:t>
    </dgm:pt>
    <dgm:pt modelId="{F0247137-7C9A-41A1-B172-C5FCD375F63E}">
      <dgm:prSet/>
      <dgm:spPr/>
      <dgm:t>
        <a:bodyPr/>
        <a:lstStyle/>
        <a:p>
          <a:r>
            <a:rPr lang="en-US"/>
            <a:t>Do early stopping</a:t>
          </a:r>
        </a:p>
      </dgm:t>
    </dgm:pt>
    <dgm:pt modelId="{2247797B-F235-4425-8ECC-EA053820D05D}" type="parTrans" cxnId="{13BE90B8-B846-4C3C-8C2D-D1BC90511766}">
      <dgm:prSet/>
      <dgm:spPr/>
      <dgm:t>
        <a:bodyPr/>
        <a:lstStyle/>
        <a:p>
          <a:endParaRPr lang="en-US"/>
        </a:p>
      </dgm:t>
    </dgm:pt>
    <dgm:pt modelId="{77FDE8EA-5D99-4A65-8511-CAEE24D4EA77}" type="sibTrans" cxnId="{13BE90B8-B846-4C3C-8C2D-D1BC90511766}">
      <dgm:prSet/>
      <dgm:spPr/>
      <dgm:t>
        <a:bodyPr/>
        <a:lstStyle/>
        <a:p>
          <a:endParaRPr lang="en-US"/>
        </a:p>
      </dgm:t>
    </dgm:pt>
    <dgm:pt modelId="{77E70A82-6459-45FA-A21D-1C98FFAC03BE}">
      <dgm:prSet/>
      <dgm:spPr/>
      <dgm:t>
        <a:bodyPr/>
        <a:lstStyle/>
        <a:p>
          <a:r>
            <a:rPr lang="en-US"/>
            <a:t>Get a view on internal states and statistics of a model during training</a:t>
          </a:r>
        </a:p>
      </dgm:t>
    </dgm:pt>
    <dgm:pt modelId="{53B64869-25EB-405A-8AE6-A6C541BBE794}" type="parTrans" cxnId="{C6B00F80-0BB1-415B-835D-CC831CCBD6EE}">
      <dgm:prSet/>
      <dgm:spPr/>
      <dgm:t>
        <a:bodyPr/>
        <a:lstStyle/>
        <a:p>
          <a:endParaRPr lang="en-US"/>
        </a:p>
      </dgm:t>
    </dgm:pt>
    <dgm:pt modelId="{B6025A1C-C8E9-49B5-BF91-8B66A1D48147}" type="sibTrans" cxnId="{C6B00F80-0BB1-415B-835D-CC831CCBD6EE}">
      <dgm:prSet/>
      <dgm:spPr/>
      <dgm:t>
        <a:bodyPr/>
        <a:lstStyle/>
        <a:p>
          <a:endParaRPr lang="en-US"/>
        </a:p>
      </dgm:t>
    </dgm:pt>
    <dgm:pt modelId="{A6D6AEC2-FF2B-45BD-A04E-616C076FEE96}" type="pres">
      <dgm:prSet presAssocID="{4A7388DD-FFD5-4876-83EF-B88AF6B99C68}" presName="hierChild1" presStyleCnt="0">
        <dgm:presLayoutVars>
          <dgm:chPref val="1"/>
          <dgm:dir/>
          <dgm:animOne val="branch"/>
          <dgm:animLvl val="lvl"/>
          <dgm:resizeHandles/>
        </dgm:presLayoutVars>
      </dgm:prSet>
      <dgm:spPr/>
    </dgm:pt>
    <dgm:pt modelId="{4A80EA33-C4D6-4AD4-9A2B-40B50C2CC095}" type="pres">
      <dgm:prSet presAssocID="{178CBC8E-2C92-4F91-A701-C7DA7ADD57B5}" presName="hierRoot1" presStyleCnt="0"/>
      <dgm:spPr/>
    </dgm:pt>
    <dgm:pt modelId="{90EA0B7D-F849-404D-9B69-3B88D3D58684}" type="pres">
      <dgm:prSet presAssocID="{178CBC8E-2C92-4F91-A701-C7DA7ADD57B5}" presName="composite" presStyleCnt="0"/>
      <dgm:spPr/>
    </dgm:pt>
    <dgm:pt modelId="{B111F90E-93C5-400E-A905-4BF008E38028}" type="pres">
      <dgm:prSet presAssocID="{178CBC8E-2C92-4F91-A701-C7DA7ADD57B5}" presName="background" presStyleLbl="node0" presStyleIdx="0" presStyleCnt="2"/>
      <dgm:spPr/>
    </dgm:pt>
    <dgm:pt modelId="{76E9242C-A077-462B-8A42-8502EF7590FB}" type="pres">
      <dgm:prSet presAssocID="{178CBC8E-2C92-4F91-A701-C7DA7ADD57B5}" presName="text" presStyleLbl="fgAcc0" presStyleIdx="0" presStyleCnt="2">
        <dgm:presLayoutVars>
          <dgm:chPref val="3"/>
        </dgm:presLayoutVars>
      </dgm:prSet>
      <dgm:spPr/>
    </dgm:pt>
    <dgm:pt modelId="{8FC04E6E-68AD-4722-9013-469ED1072338}" type="pres">
      <dgm:prSet presAssocID="{178CBC8E-2C92-4F91-A701-C7DA7ADD57B5}" presName="hierChild2" presStyleCnt="0"/>
      <dgm:spPr/>
    </dgm:pt>
    <dgm:pt modelId="{0BF94A77-9682-4874-BA39-5F3D720941AB}" type="pres">
      <dgm:prSet presAssocID="{ECF9A086-6E99-4308-BB20-836C1C66442F}" presName="hierRoot1" presStyleCnt="0"/>
      <dgm:spPr/>
    </dgm:pt>
    <dgm:pt modelId="{D1D04796-8001-43F6-8FE0-B393522E7FC2}" type="pres">
      <dgm:prSet presAssocID="{ECF9A086-6E99-4308-BB20-836C1C66442F}" presName="composite" presStyleCnt="0"/>
      <dgm:spPr/>
    </dgm:pt>
    <dgm:pt modelId="{CFF098FA-D75C-4620-97F7-8A455A2AE239}" type="pres">
      <dgm:prSet presAssocID="{ECF9A086-6E99-4308-BB20-836C1C66442F}" presName="background" presStyleLbl="node0" presStyleIdx="1" presStyleCnt="2"/>
      <dgm:spPr/>
    </dgm:pt>
    <dgm:pt modelId="{74E067EC-E6FF-4646-A390-54EDC0953308}" type="pres">
      <dgm:prSet presAssocID="{ECF9A086-6E99-4308-BB20-836C1C66442F}" presName="text" presStyleLbl="fgAcc0" presStyleIdx="1" presStyleCnt="2">
        <dgm:presLayoutVars>
          <dgm:chPref val="3"/>
        </dgm:presLayoutVars>
      </dgm:prSet>
      <dgm:spPr/>
    </dgm:pt>
    <dgm:pt modelId="{6099C61D-2B62-4514-AE17-28D2E488C932}" type="pres">
      <dgm:prSet presAssocID="{ECF9A086-6E99-4308-BB20-836C1C66442F}" presName="hierChild2" presStyleCnt="0"/>
      <dgm:spPr/>
    </dgm:pt>
    <dgm:pt modelId="{520FF890-9F9C-4482-BF48-E49AD6307444}" type="pres">
      <dgm:prSet presAssocID="{1785F451-DE6B-4877-B1EE-8857D84EDE4F}" presName="Name10" presStyleLbl="parChTrans1D2" presStyleIdx="0" presStyleCnt="4"/>
      <dgm:spPr/>
    </dgm:pt>
    <dgm:pt modelId="{ED0B8427-B25D-441F-972F-9ED3F9B823DD}" type="pres">
      <dgm:prSet presAssocID="{2152CBE8-A550-44FC-83AE-6741FC17DB9B}" presName="hierRoot2" presStyleCnt="0"/>
      <dgm:spPr/>
    </dgm:pt>
    <dgm:pt modelId="{05CA7EA0-F32D-4B95-A3A7-BF2B0EB43955}" type="pres">
      <dgm:prSet presAssocID="{2152CBE8-A550-44FC-83AE-6741FC17DB9B}" presName="composite2" presStyleCnt="0"/>
      <dgm:spPr/>
    </dgm:pt>
    <dgm:pt modelId="{9E308759-47C4-4A10-8F36-3C9B22EED90C}" type="pres">
      <dgm:prSet presAssocID="{2152CBE8-A550-44FC-83AE-6741FC17DB9B}" presName="background2" presStyleLbl="node2" presStyleIdx="0" presStyleCnt="4"/>
      <dgm:spPr/>
    </dgm:pt>
    <dgm:pt modelId="{A2F706DD-9040-44F8-B0B0-3BC5405D4AEA}" type="pres">
      <dgm:prSet presAssocID="{2152CBE8-A550-44FC-83AE-6741FC17DB9B}" presName="text2" presStyleLbl="fgAcc2" presStyleIdx="0" presStyleCnt="4">
        <dgm:presLayoutVars>
          <dgm:chPref val="3"/>
        </dgm:presLayoutVars>
      </dgm:prSet>
      <dgm:spPr/>
    </dgm:pt>
    <dgm:pt modelId="{059F6401-1533-4D68-8EE6-6B2700C3EA01}" type="pres">
      <dgm:prSet presAssocID="{2152CBE8-A550-44FC-83AE-6741FC17DB9B}" presName="hierChild3" presStyleCnt="0"/>
      <dgm:spPr/>
    </dgm:pt>
    <dgm:pt modelId="{5EDC9692-B531-4B42-877E-3A6603A11612}" type="pres">
      <dgm:prSet presAssocID="{E78C240F-101A-46AE-AD3D-7D9432C864AD}" presName="Name10" presStyleLbl="parChTrans1D2" presStyleIdx="1" presStyleCnt="4"/>
      <dgm:spPr/>
    </dgm:pt>
    <dgm:pt modelId="{6B1DFD4E-8022-42AC-A283-B4F211AF2FFE}" type="pres">
      <dgm:prSet presAssocID="{7BC9AC58-E87E-4CAB-BF90-825F1C952AB9}" presName="hierRoot2" presStyleCnt="0"/>
      <dgm:spPr/>
    </dgm:pt>
    <dgm:pt modelId="{61FC2A40-12C6-4004-BC6D-F51303132AFC}" type="pres">
      <dgm:prSet presAssocID="{7BC9AC58-E87E-4CAB-BF90-825F1C952AB9}" presName="composite2" presStyleCnt="0"/>
      <dgm:spPr/>
    </dgm:pt>
    <dgm:pt modelId="{09E19EF9-1768-45A9-84CA-FA59062BFB16}" type="pres">
      <dgm:prSet presAssocID="{7BC9AC58-E87E-4CAB-BF90-825F1C952AB9}" presName="background2" presStyleLbl="node2" presStyleIdx="1" presStyleCnt="4"/>
      <dgm:spPr/>
    </dgm:pt>
    <dgm:pt modelId="{7BA5CE86-9742-496D-8165-5CC08811D147}" type="pres">
      <dgm:prSet presAssocID="{7BC9AC58-E87E-4CAB-BF90-825F1C952AB9}" presName="text2" presStyleLbl="fgAcc2" presStyleIdx="1" presStyleCnt="4">
        <dgm:presLayoutVars>
          <dgm:chPref val="3"/>
        </dgm:presLayoutVars>
      </dgm:prSet>
      <dgm:spPr/>
    </dgm:pt>
    <dgm:pt modelId="{3928B959-A332-493D-ACAD-D3ED04687172}" type="pres">
      <dgm:prSet presAssocID="{7BC9AC58-E87E-4CAB-BF90-825F1C952AB9}" presName="hierChild3" presStyleCnt="0"/>
      <dgm:spPr/>
    </dgm:pt>
    <dgm:pt modelId="{BA0838D9-0FA0-4448-A9FD-17A7D6363B54}" type="pres">
      <dgm:prSet presAssocID="{2247797B-F235-4425-8ECC-EA053820D05D}" presName="Name10" presStyleLbl="parChTrans1D2" presStyleIdx="2" presStyleCnt="4"/>
      <dgm:spPr/>
    </dgm:pt>
    <dgm:pt modelId="{7FCDD293-5CCE-4A30-A27D-D5EB9BEBC98F}" type="pres">
      <dgm:prSet presAssocID="{F0247137-7C9A-41A1-B172-C5FCD375F63E}" presName="hierRoot2" presStyleCnt="0"/>
      <dgm:spPr/>
    </dgm:pt>
    <dgm:pt modelId="{2D1A229D-38F4-4A4D-911E-BC0A1A411462}" type="pres">
      <dgm:prSet presAssocID="{F0247137-7C9A-41A1-B172-C5FCD375F63E}" presName="composite2" presStyleCnt="0"/>
      <dgm:spPr/>
    </dgm:pt>
    <dgm:pt modelId="{65317A38-2EFC-4E42-BE88-C32557C540A9}" type="pres">
      <dgm:prSet presAssocID="{F0247137-7C9A-41A1-B172-C5FCD375F63E}" presName="background2" presStyleLbl="node2" presStyleIdx="2" presStyleCnt="4"/>
      <dgm:spPr/>
    </dgm:pt>
    <dgm:pt modelId="{4A8D4D47-C640-40D3-A30F-FBD4C140C469}" type="pres">
      <dgm:prSet presAssocID="{F0247137-7C9A-41A1-B172-C5FCD375F63E}" presName="text2" presStyleLbl="fgAcc2" presStyleIdx="2" presStyleCnt="4">
        <dgm:presLayoutVars>
          <dgm:chPref val="3"/>
        </dgm:presLayoutVars>
      </dgm:prSet>
      <dgm:spPr/>
    </dgm:pt>
    <dgm:pt modelId="{DBDF5857-0921-4623-90C8-A6988F62C437}" type="pres">
      <dgm:prSet presAssocID="{F0247137-7C9A-41A1-B172-C5FCD375F63E}" presName="hierChild3" presStyleCnt="0"/>
      <dgm:spPr/>
    </dgm:pt>
    <dgm:pt modelId="{EF6D7261-7563-48FF-8536-41502C9B8BB8}" type="pres">
      <dgm:prSet presAssocID="{53B64869-25EB-405A-8AE6-A6C541BBE794}" presName="Name10" presStyleLbl="parChTrans1D2" presStyleIdx="3" presStyleCnt="4"/>
      <dgm:spPr/>
    </dgm:pt>
    <dgm:pt modelId="{BB11B897-72BB-41A9-8A44-DDA47B08A290}" type="pres">
      <dgm:prSet presAssocID="{77E70A82-6459-45FA-A21D-1C98FFAC03BE}" presName="hierRoot2" presStyleCnt="0"/>
      <dgm:spPr/>
    </dgm:pt>
    <dgm:pt modelId="{AD5B92B0-C625-4282-AA0C-61FBB130BC16}" type="pres">
      <dgm:prSet presAssocID="{77E70A82-6459-45FA-A21D-1C98FFAC03BE}" presName="composite2" presStyleCnt="0"/>
      <dgm:spPr/>
    </dgm:pt>
    <dgm:pt modelId="{3E5406B7-8648-48CE-AFD1-1EE0B585DC3E}" type="pres">
      <dgm:prSet presAssocID="{77E70A82-6459-45FA-A21D-1C98FFAC03BE}" presName="background2" presStyleLbl="node2" presStyleIdx="3" presStyleCnt="4"/>
      <dgm:spPr/>
    </dgm:pt>
    <dgm:pt modelId="{AC97AD3F-CFC8-4AE0-9597-7ED188225E64}" type="pres">
      <dgm:prSet presAssocID="{77E70A82-6459-45FA-A21D-1C98FFAC03BE}" presName="text2" presStyleLbl="fgAcc2" presStyleIdx="3" presStyleCnt="4">
        <dgm:presLayoutVars>
          <dgm:chPref val="3"/>
        </dgm:presLayoutVars>
      </dgm:prSet>
      <dgm:spPr/>
    </dgm:pt>
    <dgm:pt modelId="{514B24B1-328F-441E-A524-EB962B9E26BD}" type="pres">
      <dgm:prSet presAssocID="{77E70A82-6459-45FA-A21D-1C98FFAC03BE}" presName="hierChild3" presStyleCnt="0"/>
      <dgm:spPr/>
    </dgm:pt>
  </dgm:ptLst>
  <dgm:cxnLst>
    <dgm:cxn modelId="{AC694139-18EE-4181-A55C-27DDFE2858AE}" type="presOf" srcId="{178CBC8E-2C92-4F91-A701-C7DA7ADD57B5}" destId="{76E9242C-A077-462B-8A42-8502EF7590FB}" srcOrd="0" destOrd="0" presId="urn:microsoft.com/office/officeart/2005/8/layout/hierarchy1"/>
    <dgm:cxn modelId="{9E9FE13F-D742-4324-9173-149AEC80B279}" type="presOf" srcId="{2152CBE8-A550-44FC-83AE-6741FC17DB9B}" destId="{A2F706DD-9040-44F8-B0B0-3BC5405D4AEA}" srcOrd="0" destOrd="0" presId="urn:microsoft.com/office/officeart/2005/8/layout/hierarchy1"/>
    <dgm:cxn modelId="{2A432C60-F2ED-485E-A630-C192C1037C46}" type="presOf" srcId="{E78C240F-101A-46AE-AD3D-7D9432C864AD}" destId="{5EDC9692-B531-4B42-877E-3A6603A11612}" srcOrd="0" destOrd="0" presId="urn:microsoft.com/office/officeart/2005/8/layout/hierarchy1"/>
    <dgm:cxn modelId="{A329BF66-5272-43FA-B87D-0A6B251C6E0E}" type="presOf" srcId="{77E70A82-6459-45FA-A21D-1C98FFAC03BE}" destId="{AC97AD3F-CFC8-4AE0-9597-7ED188225E64}" srcOrd="0" destOrd="0" presId="urn:microsoft.com/office/officeart/2005/8/layout/hierarchy1"/>
    <dgm:cxn modelId="{525DC36C-C8BB-43B4-B2BA-5C5B39FC8D3A}" srcId="{4A7388DD-FFD5-4876-83EF-B88AF6B99C68}" destId="{178CBC8E-2C92-4F91-A701-C7DA7ADD57B5}" srcOrd="0" destOrd="0" parTransId="{03F25FA3-B95F-45A2-9F6D-6246F037329F}" sibTransId="{E4AC467F-6361-4B33-A979-020819B8F8CA}"/>
    <dgm:cxn modelId="{2494314E-1F61-4E4A-A394-FD148BC1AF55}" srcId="{ECF9A086-6E99-4308-BB20-836C1C66442F}" destId="{7BC9AC58-E87E-4CAB-BF90-825F1C952AB9}" srcOrd="1" destOrd="0" parTransId="{E78C240F-101A-46AE-AD3D-7D9432C864AD}" sibTransId="{BF71C211-25BF-4DB7-AF25-DCCB2D2DAED1}"/>
    <dgm:cxn modelId="{6E619651-60E3-4178-B80C-CAE10E191CFD}" srcId="{4A7388DD-FFD5-4876-83EF-B88AF6B99C68}" destId="{ECF9A086-6E99-4308-BB20-836C1C66442F}" srcOrd="1" destOrd="0" parTransId="{3DE6A8BB-3157-4AC5-8D04-DBE3C81027C4}" sibTransId="{384EDEC0-B1BD-4567-9C5E-B7272B22A90D}"/>
    <dgm:cxn modelId="{3356B77F-9AFD-4A78-BEFD-CD1D53DAEF0B}" type="presOf" srcId="{4A7388DD-FFD5-4876-83EF-B88AF6B99C68}" destId="{A6D6AEC2-FF2B-45BD-A04E-616C076FEE96}" srcOrd="0" destOrd="0" presId="urn:microsoft.com/office/officeart/2005/8/layout/hierarchy1"/>
    <dgm:cxn modelId="{2DF1B77F-6261-4E70-8F5F-22574A36C7E7}" type="presOf" srcId="{1785F451-DE6B-4877-B1EE-8857D84EDE4F}" destId="{520FF890-9F9C-4482-BF48-E49AD6307444}" srcOrd="0" destOrd="0" presId="urn:microsoft.com/office/officeart/2005/8/layout/hierarchy1"/>
    <dgm:cxn modelId="{C6B00F80-0BB1-415B-835D-CC831CCBD6EE}" srcId="{ECF9A086-6E99-4308-BB20-836C1C66442F}" destId="{77E70A82-6459-45FA-A21D-1C98FFAC03BE}" srcOrd="3" destOrd="0" parTransId="{53B64869-25EB-405A-8AE6-A6C541BBE794}" sibTransId="{B6025A1C-C8E9-49B5-BF91-8B66A1D48147}"/>
    <dgm:cxn modelId="{8CA74C89-98F4-48B4-A3FF-A9790646ED35}" type="presOf" srcId="{ECF9A086-6E99-4308-BB20-836C1C66442F}" destId="{74E067EC-E6FF-4646-A390-54EDC0953308}" srcOrd="0" destOrd="0" presId="urn:microsoft.com/office/officeart/2005/8/layout/hierarchy1"/>
    <dgm:cxn modelId="{89EF4F9B-2881-477D-A457-60AE76226AD5}" srcId="{ECF9A086-6E99-4308-BB20-836C1C66442F}" destId="{2152CBE8-A550-44FC-83AE-6741FC17DB9B}" srcOrd="0" destOrd="0" parTransId="{1785F451-DE6B-4877-B1EE-8857D84EDE4F}" sibTransId="{3A0A9F1C-8A2F-444C-B79A-D18466C03733}"/>
    <dgm:cxn modelId="{0DB2E59B-D8E4-4B9E-B88B-12A81C1CFA95}" type="presOf" srcId="{7BC9AC58-E87E-4CAB-BF90-825F1C952AB9}" destId="{7BA5CE86-9742-496D-8165-5CC08811D147}" srcOrd="0" destOrd="0" presId="urn:microsoft.com/office/officeart/2005/8/layout/hierarchy1"/>
    <dgm:cxn modelId="{13BE90B8-B846-4C3C-8C2D-D1BC90511766}" srcId="{ECF9A086-6E99-4308-BB20-836C1C66442F}" destId="{F0247137-7C9A-41A1-B172-C5FCD375F63E}" srcOrd="2" destOrd="0" parTransId="{2247797B-F235-4425-8ECC-EA053820D05D}" sibTransId="{77FDE8EA-5D99-4A65-8511-CAEE24D4EA77}"/>
    <dgm:cxn modelId="{4DF1D3C8-CF1C-499D-9BF4-CFCBC284A9C5}" type="presOf" srcId="{F0247137-7C9A-41A1-B172-C5FCD375F63E}" destId="{4A8D4D47-C640-40D3-A30F-FBD4C140C469}" srcOrd="0" destOrd="0" presId="urn:microsoft.com/office/officeart/2005/8/layout/hierarchy1"/>
    <dgm:cxn modelId="{369AEBD7-AC1B-437F-8F51-BCE57AC14682}" type="presOf" srcId="{53B64869-25EB-405A-8AE6-A6C541BBE794}" destId="{EF6D7261-7563-48FF-8536-41502C9B8BB8}" srcOrd="0" destOrd="0" presId="urn:microsoft.com/office/officeart/2005/8/layout/hierarchy1"/>
    <dgm:cxn modelId="{06B0E6E8-2684-44E5-9DA0-3DE979859989}" type="presOf" srcId="{2247797B-F235-4425-8ECC-EA053820D05D}" destId="{BA0838D9-0FA0-4448-A9FD-17A7D6363B54}" srcOrd="0" destOrd="0" presId="urn:microsoft.com/office/officeart/2005/8/layout/hierarchy1"/>
    <dgm:cxn modelId="{276131FD-40E4-45BE-9938-55CFA5DB0DE8}" type="presParOf" srcId="{A6D6AEC2-FF2B-45BD-A04E-616C076FEE96}" destId="{4A80EA33-C4D6-4AD4-9A2B-40B50C2CC095}" srcOrd="0" destOrd="0" presId="urn:microsoft.com/office/officeart/2005/8/layout/hierarchy1"/>
    <dgm:cxn modelId="{FD23A156-D83F-4D89-A88E-0804A40778DD}" type="presParOf" srcId="{4A80EA33-C4D6-4AD4-9A2B-40B50C2CC095}" destId="{90EA0B7D-F849-404D-9B69-3B88D3D58684}" srcOrd="0" destOrd="0" presId="urn:microsoft.com/office/officeart/2005/8/layout/hierarchy1"/>
    <dgm:cxn modelId="{88605A00-E03F-4C89-B133-B643E1C3BAE3}" type="presParOf" srcId="{90EA0B7D-F849-404D-9B69-3B88D3D58684}" destId="{B111F90E-93C5-400E-A905-4BF008E38028}" srcOrd="0" destOrd="0" presId="urn:microsoft.com/office/officeart/2005/8/layout/hierarchy1"/>
    <dgm:cxn modelId="{6FDA9CF3-8396-4192-8580-B86C105CB58D}" type="presParOf" srcId="{90EA0B7D-F849-404D-9B69-3B88D3D58684}" destId="{76E9242C-A077-462B-8A42-8502EF7590FB}" srcOrd="1" destOrd="0" presId="urn:microsoft.com/office/officeart/2005/8/layout/hierarchy1"/>
    <dgm:cxn modelId="{041F3AE7-C688-4E8B-86ED-6CABD8FFD16F}" type="presParOf" srcId="{4A80EA33-C4D6-4AD4-9A2B-40B50C2CC095}" destId="{8FC04E6E-68AD-4722-9013-469ED1072338}" srcOrd="1" destOrd="0" presId="urn:microsoft.com/office/officeart/2005/8/layout/hierarchy1"/>
    <dgm:cxn modelId="{40C735C9-18AB-43E2-B2FA-CA8D3EB0D5BF}" type="presParOf" srcId="{A6D6AEC2-FF2B-45BD-A04E-616C076FEE96}" destId="{0BF94A77-9682-4874-BA39-5F3D720941AB}" srcOrd="1" destOrd="0" presId="urn:microsoft.com/office/officeart/2005/8/layout/hierarchy1"/>
    <dgm:cxn modelId="{FCC8C905-D614-4D69-9F67-A943A9CAB805}" type="presParOf" srcId="{0BF94A77-9682-4874-BA39-5F3D720941AB}" destId="{D1D04796-8001-43F6-8FE0-B393522E7FC2}" srcOrd="0" destOrd="0" presId="urn:microsoft.com/office/officeart/2005/8/layout/hierarchy1"/>
    <dgm:cxn modelId="{3DE69F31-26C9-4C8B-8DBE-990E8F7E5B56}" type="presParOf" srcId="{D1D04796-8001-43F6-8FE0-B393522E7FC2}" destId="{CFF098FA-D75C-4620-97F7-8A455A2AE239}" srcOrd="0" destOrd="0" presId="urn:microsoft.com/office/officeart/2005/8/layout/hierarchy1"/>
    <dgm:cxn modelId="{2F5E6AF3-41A5-46F2-AE1E-0D65ACA34BF8}" type="presParOf" srcId="{D1D04796-8001-43F6-8FE0-B393522E7FC2}" destId="{74E067EC-E6FF-4646-A390-54EDC0953308}" srcOrd="1" destOrd="0" presId="urn:microsoft.com/office/officeart/2005/8/layout/hierarchy1"/>
    <dgm:cxn modelId="{F040BC98-12EE-48E5-8375-C5845313B2E3}" type="presParOf" srcId="{0BF94A77-9682-4874-BA39-5F3D720941AB}" destId="{6099C61D-2B62-4514-AE17-28D2E488C932}" srcOrd="1" destOrd="0" presId="urn:microsoft.com/office/officeart/2005/8/layout/hierarchy1"/>
    <dgm:cxn modelId="{EF52D1FA-4F11-4588-A3DE-5B91243003F3}" type="presParOf" srcId="{6099C61D-2B62-4514-AE17-28D2E488C932}" destId="{520FF890-9F9C-4482-BF48-E49AD6307444}" srcOrd="0" destOrd="0" presId="urn:microsoft.com/office/officeart/2005/8/layout/hierarchy1"/>
    <dgm:cxn modelId="{2F6A06B8-5209-4751-9DAA-97B3E0316EE8}" type="presParOf" srcId="{6099C61D-2B62-4514-AE17-28D2E488C932}" destId="{ED0B8427-B25D-441F-972F-9ED3F9B823DD}" srcOrd="1" destOrd="0" presId="urn:microsoft.com/office/officeart/2005/8/layout/hierarchy1"/>
    <dgm:cxn modelId="{A3A2E8AA-50AA-4696-A098-C267F515FD4F}" type="presParOf" srcId="{ED0B8427-B25D-441F-972F-9ED3F9B823DD}" destId="{05CA7EA0-F32D-4B95-A3A7-BF2B0EB43955}" srcOrd="0" destOrd="0" presId="urn:microsoft.com/office/officeart/2005/8/layout/hierarchy1"/>
    <dgm:cxn modelId="{FF90E478-EF6B-496A-9672-9A2BFB7EBD3D}" type="presParOf" srcId="{05CA7EA0-F32D-4B95-A3A7-BF2B0EB43955}" destId="{9E308759-47C4-4A10-8F36-3C9B22EED90C}" srcOrd="0" destOrd="0" presId="urn:microsoft.com/office/officeart/2005/8/layout/hierarchy1"/>
    <dgm:cxn modelId="{50CF8725-C86F-4D3B-850E-44F022122047}" type="presParOf" srcId="{05CA7EA0-F32D-4B95-A3A7-BF2B0EB43955}" destId="{A2F706DD-9040-44F8-B0B0-3BC5405D4AEA}" srcOrd="1" destOrd="0" presId="urn:microsoft.com/office/officeart/2005/8/layout/hierarchy1"/>
    <dgm:cxn modelId="{663721F5-E190-4EA9-9F2B-5442D2804143}" type="presParOf" srcId="{ED0B8427-B25D-441F-972F-9ED3F9B823DD}" destId="{059F6401-1533-4D68-8EE6-6B2700C3EA01}" srcOrd="1" destOrd="0" presId="urn:microsoft.com/office/officeart/2005/8/layout/hierarchy1"/>
    <dgm:cxn modelId="{5FB22484-8433-4BBD-B174-4669EAA9D258}" type="presParOf" srcId="{6099C61D-2B62-4514-AE17-28D2E488C932}" destId="{5EDC9692-B531-4B42-877E-3A6603A11612}" srcOrd="2" destOrd="0" presId="urn:microsoft.com/office/officeart/2005/8/layout/hierarchy1"/>
    <dgm:cxn modelId="{39B86E51-A75E-4D75-9428-FD6835FB56EF}" type="presParOf" srcId="{6099C61D-2B62-4514-AE17-28D2E488C932}" destId="{6B1DFD4E-8022-42AC-A283-B4F211AF2FFE}" srcOrd="3" destOrd="0" presId="urn:microsoft.com/office/officeart/2005/8/layout/hierarchy1"/>
    <dgm:cxn modelId="{1DEA31A2-A094-4525-A1D5-09466E631590}" type="presParOf" srcId="{6B1DFD4E-8022-42AC-A283-B4F211AF2FFE}" destId="{61FC2A40-12C6-4004-BC6D-F51303132AFC}" srcOrd="0" destOrd="0" presId="urn:microsoft.com/office/officeart/2005/8/layout/hierarchy1"/>
    <dgm:cxn modelId="{ABA855FD-129E-4B0C-B615-52093EAFEBA8}" type="presParOf" srcId="{61FC2A40-12C6-4004-BC6D-F51303132AFC}" destId="{09E19EF9-1768-45A9-84CA-FA59062BFB16}" srcOrd="0" destOrd="0" presId="urn:microsoft.com/office/officeart/2005/8/layout/hierarchy1"/>
    <dgm:cxn modelId="{9D1E7E67-DA52-49C2-B5C0-F0AEF412DCF6}" type="presParOf" srcId="{61FC2A40-12C6-4004-BC6D-F51303132AFC}" destId="{7BA5CE86-9742-496D-8165-5CC08811D147}" srcOrd="1" destOrd="0" presId="urn:microsoft.com/office/officeart/2005/8/layout/hierarchy1"/>
    <dgm:cxn modelId="{86722F2E-EC76-45B2-9D58-6C038362A779}" type="presParOf" srcId="{6B1DFD4E-8022-42AC-A283-B4F211AF2FFE}" destId="{3928B959-A332-493D-ACAD-D3ED04687172}" srcOrd="1" destOrd="0" presId="urn:microsoft.com/office/officeart/2005/8/layout/hierarchy1"/>
    <dgm:cxn modelId="{AD9CCD8F-1514-45BE-B6A3-B003DA3BCC94}" type="presParOf" srcId="{6099C61D-2B62-4514-AE17-28D2E488C932}" destId="{BA0838D9-0FA0-4448-A9FD-17A7D6363B54}" srcOrd="4" destOrd="0" presId="urn:microsoft.com/office/officeart/2005/8/layout/hierarchy1"/>
    <dgm:cxn modelId="{E4445FF4-933F-4DFA-B085-97909ED58809}" type="presParOf" srcId="{6099C61D-2B62-4514-AE17-28D2E488C932}" destId="{7FCDD293-5CCE-4A30-A27D-D5EB9BEBC98F}" srcOrd="5" destOrd="0" presId="urn:microsoft.com/office/officeart/2005/8/layout/hierarchy1"/>
    <dgm:cxn modelId="{23CD6530-9E1A-4B16-AEF2-825DB574C65C}" type="presParOf" srcId="{7FCDD293-5CCE-4A30-A27D-D5EB9BEBC98F}" destId="{2D1A229D-38F4-4A4D-911E-BC0A1A411462}" srcOrd="0" destOrd="0" presId="urn:microsoft.com/office/officeart/2005/8/layout/hierarchy1"/>
    <dgm:cxn modelId="{B2907158-CEBB-460A-A3F4-63ABFA46906E}" type="presParOf" srcId="{2D1A229D-38F4-4A4D-911E-BC0A1A411462}" destId="{65317A38-2EFC-4E42-BE88-C32557C540A9}" srcOrd="0" destOrd="0" presId="urn:microsoft.com/office/officeart/2005/8/layout/hierarchy1"/>
    <dgm:cxn modelId="{B3C77730-A1DD-419B-ADEB-DE601F0E02A4}" type="presParOf" srcId="{2D1A229D-38F4-4A4D-911E-BC0A1A411462}" destId="{4A8D4D47-C640-40D3-A30F-FBD4C140C469}" srcOrd="1" destOrd="0" presId="urn:microsoft.com/office/officeart/2005/8/layout/hierarchy1"/>
    <dgm:cxn modelId="{2E1EF6DA-F6F7-4DEE-A5BD-35872FA06356}" type="presParOf" srcId="{7FCDD293-5CCE-4A30-A27D-D5EB9BEBC98F}" destId="{DBDF5857-0921-4623-90C8-A6988F62C437}" srcOrd="1" destOrd="0" presId="urn:microsoft.com/office/officeart/2005/8/layout/hierarchy1"/>
    <dgm:cxn modelId="{925C68D2-8FD5-43B5-BE95-09004735D676}" type="presParOf" srcId="{6099C61D-2B62-4514-AE17-28D2E488C932}" destId="{EF6D7261-7563-48FF-8536-41502C9B8BB8}" srcOrd="6" destOrd="0" presId="urn:microsoft.com/office/officeart/2005/8/layout/hierarchy1"/>
    <dgm:cxn modelId="{53D6FDF6-5093-4C7A-A229-1977104A6332}" type="presParOf" srcId="{6099C61D-2B62-4514-AE17-28D2E488C932}" destId="{BB11B897-72BB-41A9-8A44-DDA47B08A290}" srcOrd="7" destOrd="0" presId="urn:microsoft.com/office/officeart/2005/8/layout/hierarchy1"/>
    <dgm:cxn modelId="{F81C74A7-FE4D-4712-B62E-77D8045FB5BD}" type="presParOf" srcId="{BB11B897-72BB-41A9-8A44-DDA47B08A290}" destId="{AD5B92B0-C625-4282-AA0C-61FBB130BC16}" srcOrd="0" destOrd="0" presId="urn:microsoft.com/office/officeart/2005/8/layout/hierarchy1"/>
    <dgm:cxn modelId="{1EE1B7F5-FAEF-48F8-B401-72DE7C6A3D7F}" type="presParOf" srcId="{AD5B92B0-C625-4282-AA0C-61FBB130BC16}" destId="{3E5406B7-8648-48CE-AFD1-1EE0B585DC3E}" srcOrd="0" destOrd="0" presId="urn:microsoft.com/office/officeart/2005/8/layout/hierarchy1"/>
    <dgm:cxn modelId="{AB8F2DEB-0E06-46F7-943C-6A96556DBA03}" type="presParOf" srcId="{AD5B92B0-C625-4282-AA0C-61FBB130BC16}" destId="{AC97AD3F-CFC8-4AE0-9597-7ED188225E64}" srcOrd="1" destOrd="0" presId="urn:microsoft.com/office/officeart/2005/8/layout/hierarchy1"/>
    <dgm:cxn modelId="{C038FF41-8DC5-4307-B441-B67150DE819A}" type="presParOf" srcId="{BB11B897-72BB-41A9-8A44-DDA47B08A290}" destId="{514B24B1-328F-441E-A524-EB962B9E26BD}"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D7261-7563-48FF-8536-41502C9B8BB8}">
      <dsp:nvSpPr>
        <dsp:cNvPr id="0" name=""/>
        <dsp:cNvSpPr/>
      </dsp:nvSpPr>
      <dsp:spPr>
        <a:xfrm>
          <a:off x="5072062" y="1197921"/>
          <a:ext cx="3457586" cy="548498"/>
        </a:xfrm>
        <a:custGeom>
          <a:avLst/>
          <a:gdLst/>
          <a:ahLst/>
          <a:cxnLst/>
          <a:rect l="0" t="0" r="0" b="0"/>
          <a:pathLst>
            <a:path>
              <a:moveTo>
                <a:pt x="0" y="0"/>
              </a:moveTo>
              <a:lnTo>
                <a:pt x="0" y="373786"/>
              </a:lnTo>
              <a:lnTo>
                <a:pt x="3457586" y="373786"/>
              </a:lnTo>
              <a:lnTo>
                <a:pt x="3457586" y="548498"/>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0838D9-0FA0-4448-A9FD-17A7D6363B54}">
      <dsp:nvSpPr>
        <dsp:cNvPr id="0" name=""/>
        <dsp:cNvSpPr/>
      </dsp:nvSpPr>
      <dsp:spPr>
        <a:xfrm>
          <a:off x="5072062" y="1197921"/>
          <a:ext cx="1152528" cy="548498"/>
        </a:xfrm>
        <a:custGeom>
          <a:avLst/>
          <a:gdLst/>
          <a:ahLst/>
          <a:cxnLst/>
          <a:rect l="0" t="0" r="0" b="0"/>
          <a:pathLst>
            <a:path>
              <a:moveTo>
                <a:pt x="0" y="0"/>
              </a:moveTo>
              <a:lnTo>
                <a:pt x="0" y="373786"/>
              </a:lnTo>
              <a:lnTo>
                <a:pt x="1152528" y="373786"/>
              </a:lnTo>
              <a:lnTo>
                <a:pt x="1152528" y="548498"/>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DC9692-B531-4B42-877E-3A6603A11612}">
      <dsp:nvSpPr>
        <dsp:cNvPr id="0" name=""/>
        <dsp:cNvSpPr/>
      </dsp:nvSpPr>
      <dsp:spPr>
        <a:xfrm>
          <a:off x="3919533" y="1197921"/>
          <a:ext cx="1152528" cy="548498"/>
        </a:xfrm>
        <a:custGeom>
          <a:avLst/>
          <a:gdLst/>
          <a:ahLst/>
          <a:cxnLst/>
          <a:rect l="0" t="0" r="0" b="0"/>
          <a:pathLst>
            <a:path>
              <a:moveTo>
                <a:pt x="1152528" y="0"/>
              </a:moveTo>
              <a:lnTo>
                <a:pt x="1152528" y="373786"/>
              </a:lnTo>
              <a:lnTo>
                <a:pt x="0" y="373786"/>
              </a:lnTo>
              <a:lnTo>
                <a:pt x="0" y="548498"/>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0FF890-9F9C-4482-BF48-E49AD6307444}">
      <dsp:nvSpPr>
        <dsp:cNvPr id="0" name=""/>
        <dsp:cNvSpPr/>
      </dsp:nvSpPr>
      <dsp:spPr>
        <a:xfrm>
          <a:off x="1614475" y="1197921"/>
          <a:ext cx="3457586" cy="548498"/>
        </a:xfrm>
        <a:custGeom>
          <a:avLst/>
          <a:gdLst/>
          <a:ahLst/>
          <a:cxnLst/>
          <a:rect l="0" t="0" r="0" b="0"/>
          <a:pathLst>
            <a:path>
              <a:moveTo>
                <a:pt x="3457586" y="0"/>
              </a:moveTo>
              <a:lnTo>
                <a:pt x="3457586" y="373786"/>
              </a:lnTo>
              <a:lnTo>
                <a:pt x="0" y="373786"/>
              </a:lnTo>
              <a:lnTo>
                <a:pt x="0" y="548498"/>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11F90E-93C5-400E-A905-4BF008E38028}">
      <dsp:nvSpPr>
        <dsp:cNvPr id="0" name=""/>
        <dsp:cNvSpPr/>
      </dsp:nvSpPr>
      <dsp:spPr>
        <a:xfrm>
          <a:off x="1824026" y="339"/>
          <a:ext cx="1885956" cy="1197582"/>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76E9242C-A077-462B-8A42-8502EF7590FB}">
      <dsp:nvSpPr>
        <dsp:cNvPr id="0" name=""/>
        <dsp:cNvSpPr/>
      </dsp:nvSpPr>
      <dsp:spPr>
        <a:xfrm>
          <a:off x="2033577" y="199412"/>
          <a:ext cx="1885956" cy="1197582"/>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 callback is an object that can perform actions at various stages of training (e.g. at the start or end of an epoch, before or after a single batch, etc).</a:t>
          </a:r>
        </a:p>
      </dsp:txBody>
      <dsp:txXfrm>
        <a:off x="2068653" y="234488"/>
        <a:ext cx="1815804" cy="1127430"/>
      </dsp:txXfrm>
    </dsp:sp>
    <dsp:sp modelId="{CFF098FA-D75C-4620-97F7-8A455A2AE239}">
      <dsp:nvSpPr>
        <dsp:cNvPr id="0" name=""/>
        <dsp:cNvSpPr/>
      </dsp:nvSpPr>
      <dsp:spPr>
        <a:xfrm>
          <a:off x="4129084" y="339"/>
          <a:ext cx="1885956" cy="1197582"/>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74E067EC-E6FF-4646-A390-54EDC0953308}">
      <dsp:nvSpPr>
        <dsp:cNvPr id="0" name=""/>
        <dsp:cNvSpPr/>
      </dsp:nvSpPr>
      <dsp:spPr>
        <a:xfrm>
          <a:off x="4338634" y="199412"/>
          <a:ext cx="1885956" cy="1197582"/>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You can use callbacks to:</a:t>
          </a:r>
        </a:p>
      </dsp:txBody>
      <dsp:txXfrm>
        <a:off x="4373710" y="234488"/>
        <a:ext cx="1815804" cy="1127430"/>
      </dsp:txXfrm>
    </dsp:sp>
    <dsp:sp modelId="{9E308759-47C4-4A10-8F36-3C9B22EED90C}">
      <dsp:nvSpPr>
        <dsp:cNvPr id="0" name=""/>
        <dsp:cNvSpPr/>
      </dsp:nvSpPr>
      <dsp:spPr>
        <a:xfrm>
          <a:off x="671497" y="1746420"/>
          <a:ext cx="1885956" cy="1197582"/>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2F706DD-9040-44F8-B0B0-3BC5405D4AEA}">
      <dsp:nvSpPr>
        <dsp:cNvPr id="0" name=""/>
        <dsp:cNvSpPr/>
      </dsp:nvSpPr>
      <dsp:spPr>
        <a:xfrm>
          <a:off x="881048" y="1945494"/>
          <a:ext cx="1885956" cy="119758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Write TensorBoard logs after every batch of training to monitor your metrics</a:t>
          </a:r>
        </a:p>
      </dsp:txBody>
      <dsp:txXfrm>
        <a:off x="916124" y="1980570"/>
        <a:ext cx="1815804" cy="1127430"/>
      </dsp:txXfrm>
    </dsp:sp>
    <dsp:sp modelId="{09E19EF9-1768-45A9-84CA-FA59062BFB16}">
      <dsp:nvSpPr>
        <dsp:cNvPr id="0" name=""/>
        <dsp:cNvSpPr/>
      </dsp:nvSpPr>
      <dsp:spPr>
        <a:xfrm>
          <a:off x="2976555" y="1746420"/>
          <a:ext cx="1885956" cy="1197582"/>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7BA5CE86-9742-496D-8165-5CC08811D147}">
      <dsp:nvSpPr>
        <dsp:cNvPr id="0" name=""/>
        <dsp:cNvSpPr/>
      </dsp:nvSpPr>
      <dsp:spPr>
        <a:xfrm>
          <a:off x="3186105" y="1945494"/>
          <a:ext cx="1885956" cy="119758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Periodically save your model to disk</a:t>
          </a:r>
        </a:p>
      </dsp:txBody>
      <dsp:txXfrm>
        <a:off x="3221181" y="1980570"/>
        <a:ext cx="1815804" cy="1127430"/>
      </dsp:txXfrm>
    </dsp:sp>
    <dsp:sp modelId="{65317A38-2EFC-4E42-BE88-C32557C540A9}">
      <dsp:nvSpPr>
        <dsp:cNvPr id="0" name=""/>
        <dsp:cNvSpPr/>
      </dsp:nvSpPr>
      <dsp:spPr>
        <a:xfrm>
          <a:off x="5281612" y="1746420"/>
          <a:ext cx="1885956" cy="1197582"/>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A8D4D47-C640-40D3-A30F-FBD4C140C469}">
      <dsp:nvSpPr>
        <dsp:cNvPr id="0" name=""/>
        <dsp:cNvSpPr/>
      </dsp:nvSpPr>
      <dsp:spPr>
        <a:xfrm>
          <a:off x="5491163" y="1945494"/>
          <a:ext cx="1885956" cy="119758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Do early stopping</a:t>
          </a:r>
        </a:p>
      </dsp:txBody>
      <dsp:txXfrm>
        <a:off x="5526239" y="1980570"/>
        <a:ext cx="1815804" cy="1127430"/>
      </dsp:txXfrm>
    </dsp:sp>
    <dsp:sp modelId="{3E5406B7-8648-48CE-AFD1-1EE0B585DC3E}">
      <dsp:nvSpPr>
        <dsp:cNvPr id="0" name=""/>
        <dsp:cNvSpPr/>
      </dsp:nvSpPr>
      <dsp:spPr>
        <a:xfrm>
          <a:off x="7586670" y="1746420"/>
          <a:ext cx="1885956" cy="1197582"/>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C97AD3F-CFC8-4AE0-9597-7ED188225E64}">
      <dsp:nvSpPr>
        <dsp:cNvPr id="0" name=""/>
        <dsp:cNvSpPr/>
      </dsp:nvSpPr>
      <dsp:spPr>
        <a:xfrm>
          <a:off x="7796221" y="1945494"/>
          <a:ext cx="1885956" cy="119758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Get a view on internal states and statistics of a model during training</a:t>
          </a:r>
        </a:p>
      </dsp:txBody>
      <dsp:txXfrm>
        <a:off x="7831297" y="1980570"/>
        <a:ext cx="1815804" cy="11274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62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807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352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311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416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896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510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224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852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28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299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913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232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78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6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245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407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717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948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154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457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918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114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5/8/2020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9.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25.jpe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7.xml"/><Relationship Id="rId5" Type="http://schemas.openxmlformats.org/officeDocument/2006/relationships/image" Target="../media/image26.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openxmlformats.org/officeDocument/2006/relationships/image" Target="../media/image27.jpe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9.xml"/><Relationship Id="rId5" Type="http://schemas.openxmlformats.org/officeDocument/2006/relationships/image" Target="../media/image28.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20.xml"/><Relationship Id="rId5" Type="http://schemas.openxmlformats.org/officeDocument/2006/relationships/image" Target="../media/image29.jpe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21.xml"/><Relationship Id="rId5" Type="http://schemas.openxmlformats.org/officeDocument/2006/relationships/image" Target="../media/image30.jpe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openxmlformats.org/officeDocument/2006/relationships/image" Target="../media/image31.jpe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3.xml"/><Relationship Id="rId5" Type="http://schemas.openxmlformats.org/officeDocument/2006/relationships/image" Target="../media/image32.jpe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4.xml"/><Relationship Id="rId5" Type="http://schemas.openxmlformats.org/officeDocument/2006/relationships/image" Target="../media/image33.jpe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5.xml"/><Relationship Id="rId5" Type="http://schemas.openxmlformats.org/officeDocument/2006/relationships/image" Target="../media/image34.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26.xml"/><Relationship Id="rId6" Type="http://schemas.openxmlformats.org/officeDocument/2006/relationships/image" Target="../media/image35.jpg"/><Relationship Id="rId5" Type="http://schemas.openxmlformats.org/officeDocument/2006/relationships/image" Target="../media/image4.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4.xml"/><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7.jpeg"/><Relationship Id="rId5" Type="http://schemas.openxmlformats.org/officeDocument/2006/relationships/image" Target="../media/image17.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IN" sz="4800" dirty="0">
                <a:effectLst/>
              </a:rPr>
              <a:t>Fashion Images Classification</a:t>
            </a:r>
            <a:endParaRPr lang="en-US" sz="48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62500" lnSpcReduction="20000"/>
          </a:bodyPr>
          <a:lstStyle/>
          <a:p>
            <a:pPr algn="r"/>
            <a:r>
              <a:rPr lang="en-IN" dirty="0">
                <a:effectLst/>
              </a:rPr>
              <a:t>VALLURU, ESWAR(27) </a:t>
            </a:r>
            <a:endParaRPr lang="en-US" dirty="0">
              <a:effectLst/>
            </a:endParaRPr>
          </a:p>
          <a:p>
            <a:pPr algn="r"/>
            <a:r>
              <a:rPr lang="en-IN" dirty="0">
                <a:effectLst/>
              </a:rPr>
              <a:t>SIRASANAGANDLA, BHAVYA SRI(21)</a:t>
            </a:r>
            <a:endParaRPr lang="en-US" dirty="0">
              <a:effectLst/>
            </a:endParaRPr>
          </a:p>
          <a:p>
            <a:pPr algn="r"/>
            <a:r>
              <a:rPr lang="en-IN" dirty="0">
                <a:effectLst/>
              </a:rPr>
              <a:t>NADIMPELLI, MANIDEEP(16)</a:t>
            </a:r>
            <a:endParaRPr lang="en-US" dirty="0">
              <a:effectLst/>
            </a:endParaRPr>
          </a:p>
          <a:p>
            <a:pPr algn="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76AAB769-9635-4A0E-8861-BB3FE839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3487852" y="3062178"/>
            <a:ext cx="5441285" cy="2364964"/>
          </a:xfrm>
        </p:spPr>
        <p:txBody>
          <a:bodyPr vert="horz" lIns="91440" tIns="45720" rIns="91440" bIns="45720" rtlCol="0" anchor="b">
            <a:normAutofit/>
          </a:bodyPr>
          <a:lstStyle/>
          <a:p>
            <a:r>
              <a:rPr lang="en-US" sz="5400" dirty="0"/>
              <a:t>Compiling and Callbacks</a:t>
            </a:r>
          </a:p>
        </p:txBody>
      </p:sp>
      <p:pic>
        <p:nvPicPr>
          <p:cNvPr id="99" name="Picture 98">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Picture 3">
            <a:extLst>
              <a:ext uri="{FF2B5EF4-FFF2-40B4-BE49-F238E27FC236}">
                <a16:creationId xmlns:a16="http://schemas.microsoft.com/office/drawing/2014/main" id="{9B16582B-9017-4B16-9E04-8E991F33CF27}"/>
              </a:ext>
            </a:extLst>
          </p:cNvPr>
          <p:cNvPicPr>
            <a:picLocks noChangeAspect="1"/>
          </p:cNvPicPr>
          <p:nvPr/>
        </p:nvPicPr>
        <p:blipFill>
          <a:blip r:embed="rId6"/>
          <a:stretch>
            <a:fillRect/>
          </a:stretch>
        </p:blipFill>
        <p:spPr>
          <a:xfrm>
            <a:off x="1381274" y="1182702"/>
            <a:ext cx="9654442" cy="1134394"/>
          </a:xfrm>
          <a:prstGeom prst="rect">
            <a:avLst/>
          </a:prstGeom>
        </p:spPr>
      </p:pic>
    </p:spTree>
    <p:extLst>
      <p:ext uri="{BB962C8B-B14F-4D97-AF65-F5344CB8AC3E}">
        <p14:creationId xmlns:p14="http://schemas.microsoft.com/office/powerpoint/2010/main" val="3981954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solidFill>
                  <a:srgbClr val="FFFFFF"/>
                </a:solidFill>
              </a:rPr>
              <a:t>Early Stopping</a:t>
            </a:r>
          </a:p>
        </p:txBody>
      </p:sp>
      <p:pic>
        <p:nvPicPr>
          <p:cNvPr id="111" name="Picture 107">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112" name="TextBox 2">
            <a:extLst>
              <a:ext uri="{FF2B5EF4-FFF2-40B4-BE49-F238E27FC236}">
                <a16:creationId xmlns:a16="http://schemas.microsoft.com/office/drawing/2014/main" id="{6FDB569E-A920-4687-B3EB-CCEBE3AFD23B}"/>
              </a:ext>
            </a:extLst>
          </p:cNvPr>
          <p:cNvGraphicFramePr/>
          <p:nvPr>
            <p:extLst>
              <p:ext uri="{D42A27DB-BD31-4B8C-83A1-F6EECF244321}">
                <p14:modId xmlns:p14="http://schemas.microsoft.com/office/powerpoint/2010/main" val="1231474475"/>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409285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76AAB769-9635-4A0E-8861-BB3FE839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3487852" y="3062178"/>
            <a:ext cx="5441285" cy="2364964"/>
          </a:xfrm>
        </p:spPr>
        <p:txBody>
          <a:bodyPr vert="horz" lIns="91440" tIns="45720" rIns="91440" bIns="45720" rtlCol="0" anchor="b">
            <a:normAutofit/>
          </a:bodyPr>
          <a:lstStyle/>
          <a:p>
            <a:r>
              <a:rPr lang="en-US" sz="5400" dirty="0"/>
              <a:t>Fitting the Model</a:t>
            </a:r>
          </a:p>
        </p:txBody>
      </p:sp>
      <p:pic>
        <p:nvPicPr>
          <p:cNvPr id="99" name="Picture 98">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3" name="Picture 2">
            <a:extLst>
              <a:ext uri="{FF2B5EF4-FFF2-40B4-BE49-F238E27FC236}">
                <a16:creationId xmlns:a16="http://schemas.microsoft.com/office/drawing/2014/main" id="{76411E99-43C2-4AA8-A40F-F375B9EC93FB}"/>
              </a:ext>
            </a:extLst>
          </p:cNvPr>
          <p:cNvPicPr>
            <a:picLocks noChangeAspect="1"/>
          </p:cNvPicPr>
          <p:nvPr/>
        </p:nvPicPr>
        <p:blipFill>
          <a:blip r:embed="rId6"/>
          <a:stretch>
            <a:fillRect/>
          </a:stretch>
        </p:blipFill>
        <p:spPr>
          <a:xfrm>
            <a:off x="2671762" y="995252"/>
            <a:ext cx="6848475" cy="2066925"/>
          </a:xfrm>
          <a:prstGeom prst="rect">
            <a:avLst/>
          </a:prstGeom>
        </p:spPr>
      </p:pic>
    </p:spTree>
    <p:extLst>
      <p:ext uri="{BB962C8B-B14F-4D97-AF65-F5344CB8AC3E}">
        <p14:creationId xmlns:p14="http://schemas.microsoft.com/office/powerpoint/2010/main" val="3677004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Predicting</a:t>
            </a:r>
          </a:p>
        </p:txBody>
      </p:sp>
      <p:pic>
        <p:nvPicPr>
          <p:cNvPr id="113" name="Picture 112">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5" name="Picture 4">
            <a:extLst>
              <a:ext uri="{FF2B5EF4-FFF2-40B4-BE49-F238E27FC236}">
                <a16:creationId xmlns:a16="http://schemas.microsoft.com/office/drawing/2014/main" id="{6801E188-AB6A-4A9E-8C8F-0CA2461E4F23}"/>
              </a:ext>
            </a:extLst>
          </p:cNvPr>
          <p:cNvPicPr>
            <a:picLocks noChangeAspect="1"/>
          </p:cNvPicPr>
          <p:nvPr/>
        </p:nvPicPr>
        <p:blipFill>
          <a:blip r:embed="rId6"/>
          <a:stretch>
            <a:fillRect/>
          </a:stretch>
        </p:blipFill>
        <p:spPr>
          <a:xfrm>
            <a:off x="2200443" y="643468"/>
            <a:ext cx="3573823" cy="3303737"/>
          </a:xfrm>
          <a:prstGeom prst="rect">
            <a:avLst/>
          </a:prstGeom>
        </p:spPr>
      </p:pic>
      <p:cxnSp>
        <p:nvCxnSpPr>
          <p:cNvPr id="115" name="Straight Connector 114">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50B3EF-1A8D-4C0D-A896-36716B69D851}"/>
              </a:ext>
            </a:extLst>
          </p:cNvPr>
          <p:cNvPicPr>
            <a:picLocks noChangeAspect="1"/>
          </p:cNvPicPr>
          <p:nvPr/>
        </p:nvPicPr>
        <p:blipFill>
          <a:blip r:embed="rId7"/>
          <a:stretch>
            <a:fillRect/>
          </a:stretch>
        </p:blipFill>
        <p:spPr>
          <a:xfrm>
            <a:off x="6417733" y="1782257"/>
            <a:ext cx="5130800" cy="1026159"/>
          </a:xfrm>
          <a:prstGeom prst="rect">
            <a:avLst/>
          </a:prstGeom>
        </p:spPr>
      </p:pic>
    </p:spTree>
    <p:extLst>
      <p:ext uri="{BB962C8B-B14F-4D97-AF65-F5344CB8AC3E}">
        <p14:creationId xmlns:p14="http://schemas.microsoft.com/office/powerpoint/2010/main" val="288418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a:t>Confusion Matrix</a:t>
            </a:r>
          </a:p>
        </p:txBody>
      </p:sp>
      <p:cxnSp>
        <p:nvCxnSpPr>
          <p:cNvPr id="122" name="Straight Connector 1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25B7330-1F77-4DDF-82DD-94D0AF093A67}"/>
              </a:ext>
            </a:extLst>
          </p:cNvPr>
          <p:cNvSpPr txBox="1"/>
          <p:nvPr/>
        </p:nvSpPr>
        <p:spPr>
          <a:xfrm>
            <a:off x="4833023" y="1352145"/>
            <a:ext cx="6245352" cy="3952542"/>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panose="05000000000000000000" pitchFamily="2" charset="2"/>
              <a:buChar char="q"/>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confusion matrix is a table that is often used to describe the performance of a classification model (or “classifier”) on a set of test data for which the true values are known. It allows the visualization of the performance of an algorithm.</a:t>
            </a:r>
          </a:p>
          <a:p>
            <a:pPr marL="285750" indent="-285750" defTabSz="457200">
              <a:spcBef>
                <a:spcPct val="20000"/>
              </a:spcBef>
              <a:spcAft>
                <a:spcPts val="600"/>
              </a:spcAft>
              <a:buClr>
                <a:schemeClr val="tx2"/>
              </a:buClr>
              <a:buSzPct val="70000"/>
              <a:buFont typeface="Wingdings" panose="05000000000000000000" pitchFamily="2" charset="2"/>
              <a:buChar char="q"/>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the field of machine learning and specifically the problem of statistical classification, a confusion matrix, also known as an error matrix, is a specific table layout that allows visualization of the performance of an algorithm, typically a supervised learning one.</a:t>
            </a:r>
          </a:p>
        </p:txBody>
      </p:sp>
    </p:spTree>
    <p:extLst>
      <p:ext uri="{BB962C8B-B14F-4D97-AF65-F5344CB8AC3E}">
        <p14:creationId xmlns:p14="http://schemas.microsoft.com/office/powerpoint/2010/main" val="222648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Confusion Matrix</a:t>
            </a:r>
          </a:p>
        </p:txBody>
      </p:sp>
      <p:pic>
        <p:nvPicPr>
          <p:cNvPr id="113" name="Picture 112">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cxnSp>
        <p:nvCxnSpPr>
          <p:cNvPr id="115" name="Straight Connector 114">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9B898D9-55DC-4718-9A8E-2EEC5DCAD9F1}"/>
              </a:ext>
            </a:extLst>
          </p:cNvPr>
          <p:cNvPicPr>
            <a:picLocks noChangeAspect="1"/>
          </p:cNvPicPr>
          <p:nvPr/>
        </p:nvPicPr>
        <p:blipFill>
          <a:blip r:embed="rId6"/>
          <a:stretch>
            <a:fillRect/>
          </a:stretch>
        </p:blipFill>
        <p:spPr>
          <a:xfrm>
            <a:off x="6323536" y="1765729"/>
            <a:ext cx="5640928" cy="1059214"/>
          </a:xfrm>
          <a:prstGeom prst="rect">
            <a:avLst/>
          </a:prstGeom>
        </p:spPr>
      </p:pic>
      <p:pic>
        <p:nvPicPr>
          <p:cNvPr id="6" name="Picture 5">
            <a:extLst>
              <a:ext uri="{FF2B5EF4-FFF2-40B4-BE49-F238E27FC236}">
                <a16:creationId xmlns:a16="http://schemas.microsoft.com/office/drawing/2014/main" id="{2323E94B-08D5-4A11-A694-580B1994DFD4}"/>
              </a:ext>
            </a:extLst>
          </p:cNvPr>
          <p:cNvPicPr>
            <a:picLocks noChangeAspect="1"/>
          </p:cNvPicPr>
          <p:nvPr/>
        </p:nvPicPr>
        <p:blipFill>
          <a:blip r:embed="rId7"/>
          <a:stretch>
            <a:fillRect/>
          </a:stretch>
        </p:blipFill>
        <p:spPr>
          <a:xfrm>
            <a:off x="904773" y="379558"/>
            <a:ext cx="4501779" cy="3563161"/>
          </a:xfrm>
          <a:prstGeom prst="rect">
            <a:avLst/>
          </a:prstGeom>
        </p:spPr>
      </p:pic>
    </p:spTree>
    <p:extLst>
      <p:ext uri="{BB962C8B-B14F-4D97-AF65-F5344CB8AC3E}">
        <p14:creationId xmlns:p14="http://schemas.microsoft.com/office/powerpoint/2010/main" val="1650840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Flask Code</a:t>
            </a:r>
          </a:p>
        </p:txBody>
      </p:sp>
      <p:pic>
        <p:nvPicPr>
          <p:cNvPr id="4" name="Picture 3" descr="A screenshot of a computer&#10;&#10;Description automatically generated">
            <a:extLst>
              <a:ext uri="{FF2B5EF4-FFF2-40B4-BE49-F238E27FC236}">
                <a16:creationId xmlns:a16="http://schemas.microsoft.com/office/drawing/2014/main" id="{FAEBE17E-720E-4132-889C-A29EDBF244CA}"/>
              </a:ext>
            </a:extLst>
          </p:cNvPr>
          <p:cNvPicPr>
            <a:picLocks noChangeAspect="1"/>
          </p:cNvPicPr>
          <p:nvPr/>
        </p:nvPicPr>
        <p:blipFill rotWithShape="1">
          <a:blip r:embed="rId5"/>
          <a:srcRect l="1845" r="36055"/>
          <a:stretch/>
        </p:blipFill>
        <p:spPr>
          <a:xfrm>
            <a:off x="4654297" y="10"/>
            <a:ext cx="7537704" cy="6857990"/>
          </a:xfrm>
          <a:prstGeom prst="rect">
            <a:avLst/>
          </a:prstGeom>
        </p:spPr>
      </p:pic>
    </p:spTree>
    <p:extLst>
      <p:ext uri="{BB962C8B-B14F-4D97-AF65-F5344CB8AC3E}">
        <p14:creationId xmlns:p14="http://schemas.microsoft.com/office/powerpoint/2010/main" val="802168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HTML Page</a:t>
            </a:r>
          </a:p>
        </p:txBody>
      </p:sp>
      <p:pic>
        <p:nvPicPr>
          <p:cNvPr id="10" name="Picture 9" descr="A screenshot of a computer&#10;&#10;Description automatically generated">
            <a:extLst>
              <a:ext uri="{FF2B5EF4-FFF2-40B4-BE49-F238E27FC236}">
                <a16:creationId xmlns:a16="http://schemas.microsoft.com/office/drawing/2014/main" id="{4CBE79D9-0966-4837-9CFD-A0EC54EA5E79}"/>
              </a:ext>
            </a:extLst>
          </p:cNvPr>
          <p:cNvPicPr>
            <a:picLocks noChangeAspect="1"/>
          </p:cNvPicPr>
          <p:nvPr/>
        </p:nvPicPr>
        <p:blipFill rotWithShape="1">
          <a:blip r:embed="rId5"/>
          <a:srcRect l="6782" r="31118"/>
          <a:stretch/>
        </p:blipFill>
        <p:spPr>
          <a:xfrm>
            <a:off x="4654297" y="10"/>
            <a:ext cx="7537704" cy="6857990"/>
          </a:xfrm>
          <a:prstGeom prst="rect">
            <a:avLst/>
          </a:prstGeom>
        </p:spPr>
      </p:pic>
    </p:spTree>
    <p:extLst>
      <p:ext uri="{BB962C8B-B14F-4D97-AF65-F5344CB8AC3E}">
        <p14:creationId xmlns:p14="http://schemas.microsoft.com/office/powerpoint/2010/main" val="730724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82E6F0B4-88D7-464F-A5C6-0C14A0639F51}"/>
              </a:ext>
            </a:extLst>
          </p:cNvPr>
          <p:cNvPicPr>
            <a:picLocks noChangeAspect="1"/>
          </p:cNvPicPr>
          <p:nvPr/>
        </p:nvPicPr>
        <p:blipFill rotWithShape="1">
          <a:blip r:embed="rId5"/>
          <a:srcRect b="443"/>
          <a:stretch/>
        </p:blipFill>
        <p:spPr>
          <a:xfrm>
            <a:off x="-2" y="10"/>
            <a:ext cx="12191995" cy="6857990"/>
          </a:xfrm>
          <a:prstGeom prst="rect">
            <a:avLst/>
          </a:prstGeom>
        </p:spPr>
      </p:pic>
      <p:sp>
        <p:nvSpPr>
          <p:cNvPr id="74" name="Rectangle 73">
            <a:extLst>
              <a:ext uri="{FF2B5EF4-FFF2-40B4-BE49-F238E27FC236}">
                <a16:creationId xmlns:a16="http://schemas.microsoft.com/office/drawing/2014/main" id="{8CC8C250-11D6-479B-92E7-050911EB0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4" y="0"/>
            <a:ext cx="7537705"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947377" y="835383"/>
            <a:ext cx="3382832" cy="3499549"/>
          </a:xfrm>
        </p:spPr>
        <p:txBody>
          <a:bodyPr vert="horz" lIns="91440" tIns="45720" rIns="91440" bIns="45720" rtlCol="0" anchor="b">
            <a:normAutofit/>
          </a:bodyPr>
          <a:lstStyle/>
          <a:p>
            <a:pPr algn="l"/>
            <a:r>
              <a:rPr lang="en-US" sz="4200" dirty="0"/>
              <a:t>CSS File</a:t>
            </a:r>
          </a:p>
        </p:txBody>
      </p:sp>
    </p:spTree>
    <p:extLst>
      <p:ext uri="{BB962C8B-B14F-4D97-AF65-F5344CB8AC3E}">
        <p14:creationId xmlns:p14="http://schemas.microsoft.com/office/powerpoint/2010/main" val="698602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 name="Picture 7" descr="A close up of a computer&#10;&#10;Description automatically generated">
            <a:extLst>
              <a:ext uri="{FF2B5EF4-FFF2-40B4-BE49-F238E27FC236}">
                <a16:creationId xmlns:a16="http://schemas.microsoft.com/office/drawing/2014/main" id="{73139050-3410-4424-BE26-2664A9342DEA}"/>
              </a:ext>
            </a:extLst>
          </p:cNvPr>
          <p:cNvPicPr>
            <a:picLocks noChangeAspect="1"/>
          </p:cNvPicPr>
          <p:nvPr/>
        </p:nvPicPr>
        <p:blipFill rotWithShape="1">
          <a:blip r:embed="rId5"/>
          <a:srcRect b="443"/>
          <a:stretch/>
        </p:blipFill>
        <p:spPr>
          <a:xfrm>
            <a:off x="20" y="10"/>
            <a:ext cx="12191981" cy="6857990"/>
          </a:xfrm>
          <a:prstGeom prst="rect">
            <a:avLst/>
          </a:prstGeom>
        </p:spPr>
      </p:pic>
      <p:sp>
        <p:nvSpPr>
          <p:cNvPr id="131" name="Rectangle 126">
            <a:extLst>
              <a:ext uri="{FF2B5EF4-FFF2-40B4-BE49-F238E27FC236}">
                <a16:creationId xmlns:a16="http://schemas.microsoft.com/office/drawing/2014/main" id="{C987A7FD-AAD9-4A01-B753-DC50A900C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4"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5" y="1673524"/>
            <a:ext cx="3485073" cy="2420504"/>
          </a:xfrm>
        </p:spPr>
        <p:txBody>
          <a:bodyPr vert="horz" lIns="91440" tIns="45720" rIns="91440" bIns="45720" rtlCol="0" anchor="b">
            <a:normAutofit/>
          </a:bodyPr>
          <a:lstStyle/>
          <a:p>
            <a:pPr algn="l"/>
            <a:r>
              <a:rPr lang="en-US" sz="4000"/>
              <a:t>Landing Page</a:t>
            </a:r>
          </a:p>
        </p:txBody>
      </p:sp>
    </p:spTree>
    <p:extLst>
      <p:ext uri="{BB962C8B-B14F-4D97-AF65-F5344CB8AC3E}">
        <p14:creationId xmlns:p14="http://schemas.microsoft.com/office/powerpoint/2010/main" val="369189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913796" y="643465"/>
            <a:ext cx="3382638" cy="1370605"/>
          </a:xfrm>
        </p:spPr>
        <p:txBody>
          <a:bodyPr vert="horz" lIns="91440" tIns="45720" rIns="91440" bIns="45720" rtlCol="0" anchor="ctr">
            <a:normAutofit/>
          </a:bodyPr>
          <a:lstStyle/>
          <a:p>
            <a:pPr algn="l"/>
            <a:r>
              <a:rPr lang="en-US"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Fashion Images Classification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98834" y="2120643"/>
            <a:ext cx="3873046" cy="4040220"/>
          </a:xfrm>
        </p:spPr>
        <p:txBody>
          <a:bodyPr vert="horz" lIns="91440" tIns="45720" rIns="91440" bIns="45720" rtlCol="0" anchor="t">
            <a:noAutofit/>
          </a:bodyPr>
          <a:lstStyle/>
          <a:p>
            <a:pPr algn="l"/>
            <a:r>
              <a:rPr lang="en-IN" sz="1400" dirty="0">
                <a:effectLst/>
              </a:rPr>
              <a:t>Visual classification of commercial products is a branch of the wider fields of object detection and feature extraction in computer vision, and, in particular, it is an important step in the creative workflow in fashion industries. Automatically classifying garment features makes both designers and data experts aware of their overall production, which is fundamental in order to organize marketing campaigns, avoid duplicates, categorize apparel products for e-commerce purposes, and so on. Specifically, both deep learning and image processing techniques, such as template matching, were used. The result is a novel system for image recognition and feature extraction that has a high classification accuracy and which is reliable and robust enough.</a:t>
            </a:r>
            <a:endParaRPr lang="en-US" sz="1400" dirty="0">
              <a:effectLst/>
            </a:endParaRPr>
          </a:p>
          <a:p>
            <a:pPr algn="l"/>
            <a:endParaRPr lang="en-US" sz="1400" dirty="0">
              <a:solidFill>
                <a:schemeClr val="tx2"/>
              </a:solidFill>
            </a:endParaRPr>
          </a:p>
        </p:txBody>
      </p:sp>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tretch/>
        </p:blipFill>
        <p:spPr>
          <a:xfrm>
            <a:off x="4915348" y="1351750"/>
            <a:ext cx="6633184" cy="3731165"/>
          </a:xfrm>
          <a:prstGeom prst="rect">
            <a:avLst/>
          </a:prstGeom>
        </p:spPr>
      </p:pic>
    </p:spTree>
    <p:extLst>
      <p:ext uri="{BB962C8B-B14F-4D97-AF65-F5344CB8AC3E}">
        <p14:creationId xmlns:p14="http://schemas.microsoft.com/office/powerpoint/2010/main" val="1227841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78346EE-97B9-49D4-AE27-3B93D90F2D50}"/>
              </a:ext>
            </a:extLst>
          </p:cNvPr>
          <p:cNvPicPr>
            <a:picLocks noChangeAspect="1"/>
          </p:cNvPicPr>
          <p:nvPr/>
        </p:nvPicPr>
        <p:blipFill rotWithShape="1">
          <a:blip r:embed="rId5">
            <a:grayscl/>
          </a:blip>
          <a:srcRect b="443"/>
          <a:stretch/>
        </p:blipFill>
        <p:spPr>
          <a:xfrm>
            <a:off x="20" y="10"/>
            <a:ext cx="12191981" cy="6857990"/>
          </a:xfrm>
          <a:prstGeom prst="rect">
            <a:avLst/>
          </a:prstGeom>
        </p:spPr>
      </p:pic>
    </p:spTree>
    <p:extLst>
      <p:ext uri="{BB962C8B-B14F-4D97-AF65-F5344CB8AC3E}">
        <p14:creationId xmlns:p14="http://schemas.microsoft.com/office/powerpoint/2010/main" val="3544085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A close up of a computer&#10;&#10;Description automatically generated">
            <a:extLst>
              <a:ext uri="{FF2B5EF4-FFF2-40B4-BE49-F238E27FC236}">
                <a16:creationId xmlns:a16="http://schemas.microsoft.com/office/drawing/2014/main" id="{0982FA35-2BFC-4205-A4FF-4F2CCD687E13}"/>
              </a:ext>
            </a:extLst>
          </p:cNvPr>
          <p:cNvPicPr>
            <a:picLocks noChangeAspect="1"/>
          </p:cNvPicPr>
          <p:nvPr/>
        </p:nvPicPr>
        <p:blipFill>
          <a:blip r:embed="rId5"/>
          <a:stretch>
            <a:fillRect/>
          </a:stretch>
        </p:blipFill>
        <p:spPr>
          <a:xfrm>
            <a:off x="20252" y="0"/>
            <a:ext cx="12151495" cy="6858000"/>
          </a:xfrm>
          <a:prstGeom prst="rect">
            <a:avLst/>
          </a:prstGeom>
        </p:spPr>
      </p:pic>
    </p:spTree>
    <p:extLst>
      <p:ext uri="{BB962C8B-B14F-4D97-AF65-F5344CB8AC3E}">
        <p14:creationId xmlns:p14="http://schemas.microsoft.com/office/powerpoint/2010/main" val="119110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A close up of a computer&#10;&#10;Description automatically generated">
            <a:extLst>
              <a:ext uri="{FF2B5EF4-FFF2-40B4-BE49-F238E27FC236}">
                <a16:creationId xmlns:a16="http://schemas.microsoft.com/office/drawing/2014/main" id="{1318445F-9DA2-4D1F-B260-CDF657E2E19E}"/>
              </a:ext>
            </a:extLst>
          </p:cNvPr>
          <p:cNvPicPr>
            <a:picLocks noChangeAspect="1"/>
          </p:cNvPicPr>
          <p:nvPr/>
        </p:nvPicPr>
        <p:blipFill>
          <a:blip r:embed="rId5"/>
          <a:stretch>
            <a:fillRect/>
          </a:stretch>
        </p:blipFill>
        <p:spPr>
          <a:xfrm>
            <a:off x="20252" y="0"/>
            <a:ext cx="12151495" cy="6858000"/>
          </a:xfrm>
          <a:prstGeom prst="rect">
            <a:avLst/>
          </a:prstGeom>
        </p:spPr>
      </p:pic>
    </p:spTree>
    <p:extLst>
      <p:ext uri="{BB962C8B-B14F-4D97-AF65-F5344CB8AC3E}">
        <p14:creationId xmlns:p14="http://schemas.microsoft.com/office/powerpoint/2010/main" val="2015549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FA1F888-6C6C-4FB2-9FB9-AA52B71BA9F2}"/>
              </a:ext>
            </a:extLst>
          </p:cNvPr>
          <p:cNvPicPr>
            <a:picLocks noChangeAspect="1"/>
          </p:cNvPicPr>
          <p:nvPr/>
        </p:nvPicPr>
        <p:blipFill>
          <a:blip r:embed="rId5"/>
          <a:stretch>
            <a:fillRect/>
          </a:stretch>
        </p:blipFill>
        <p:spPr>
          <a:xfrm>
            <a:off x="20252" y="0"/>
            <a:ext cx="12151495" cy="6858000"/>
          </a:xfrm>
          <a:prstGeom prst="rect">
            <a:avLst/>
          </a:prstGeom>
        </p:spPr>
      </p:pic>
    </p:spTree>
    <p:extLst>
      <p:ext uri="{BB962C8B-B14F-4D97-AF65-F5344CB8AC3E}">
        <p14:creationId xmlns:p14="http://schemas.microsoft.com/office/powerpoint/2010/main" val="1715345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A close up of a computer&#10;&#10;Description automatically generated">
            <a:extLst>
              <a:ext uri="{FF2B5EF4-FFF2-40B4-BE49-F238E27FC236}">
                <a16:creationId xmlns:a16="http://schemas.microsoft.com/office/drawing/2014/main" id="{9E994D3A-36BC-4683-8C27-DFAFE7C0EF6B}"/>
              </a:ext>
            </a:extLst>
          </p:cNvPr>
          <p:cNvPicPr>
            <a:picLocks noChangeAspect="1"/>
          </p:cNvPicPr>
          <p:nvPr/>
        </p:nvPicPr>
        <p:blipFill>
          <a:blip r:embed="rId5"/>
          <a:stretch>
            <a:fillRect/>
          </a:stretch>
        </p:blipFill>
        <p:spPr>
          <a:xfrm>
            <a:off x="20252" y="0"/>
            <a:ext cx="12151495" cy="6858000"/>
          </a:xfrm>
          <a:prstGeom prst="rect">
            <a:avLst/>
          </a:prstGeom>
        </p:spPr>
      </p:pic>
    </p:spTree>
    <p:extLst>
      <p:ext uri="{BB962C8B-B14F-4D97-AF65-F5344CB8AC3E}">
        <p14:creationId xmlns:p14="http://schemas.microsoft.com/office/powerpoint/2010/main" val="2432511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0AB64A7-DF5A-4E20-A723-7EE7BDE11707}"/>
              </a:ext>
            </a:extLst>
          </p:cNvPr>
          <p:cNvPicPr>
            <a:picLocks noChangeAspect="1"/>
          </p:cNvPicPr>
          <p:nvPr/>
        </p:nvPicPr>
        <p:blipFill>
          <a:blip r:embed="rId5"/>
          <a:stretch>
            <a:fillRect/>
          </a:stretch>
        </p:blipFill>
        <p:spPr>
          <a:xfrm>
            <a:off x="20252" y="0"/>
            <a:ext cx="12151495" cy="6858000"/>
          </a:xfrm>
          <a:prstGeom prst="rect">
            <a:avLst/>
          </a:prstGeom>
        </p:spPr>
      </p:pic>
    </p:spTree>
    <p:extLst>
      <p:ext uri="{BB962C8B-B14F-4D97-AF65-F5344CB8AC3E}">
        <p14:creationId xmlns:p14="http://schemas.microsoft.com/office/powerpoint/2010/main" val="61658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07607B-0813-4C06-81E3-A4FB13DBA8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13883" y="547806"/>
            <a:ext cx="10141799" cy="5670113"/>
          </a:xfrm>
          <a:prstGeom prst="rect">
            <a:avLst/>
          </a:prstGeom>
        </p:spPr>
      </p:pic>
      <p:pic>
        <p:nvPicPr>
          <p:cNvPr id="4" name="Content Placeholder 4" descr="A close up of a pen&#10;&#10;Description automatically generated">
            <a:extLst>
              <a:ext uri="{FF2B5EF4-FFF2-40B4-BE49-F238E27FC236}">
                <a16:creationId xmlns:a16="http://schemas.microsoft.com/office/drawing/2014/main" id="{ACEC4A25-936B-4B12-A3C8-F6BC980C849C}"/>
              </a:ext>
            </a:extLst>
          </p:cNvPr>
          <p:cNvPicPr>
            <a:picLocks noGrp="1" noChangeAspect="1"/>
          </p:cNvPicPr>
          <p:nvPr>
            <p:ph idx="1"/>
          </p:nvPr>
        </p:nvPicPr>
        <p:blipFill rotWithShape="1">
          <a:blip r:embed="rId6"/>
          <a:srcRect t="858" r="1" b="9119"/>
          <a:stretch/>
        </p:blipFill>
        <p:spPr>
          <a:xfrm>
            <a:off x="1509806" y="1064806"/>
            <a:ext cx="9149952" cy="4633350"/>
          </a:xfrm>
          <a:prstGeom prst="rect">
            <a:avLst/>
          </a:prstGeom>
          <a:ln w="50800" cap="rnd">
            <a:noFill/>
          </a:ln>
        </p:spPr>
      </p:pic>
    </p:spTree>
    <p:extLst>
      <p:ext uri="{BB962C8B-B14F-4D97-AF65-F5344CB8AC3E}">
        <p14:creationId xmlns:p14="http://schemas.microsoft.com/office/powerpoint/2010/main" val="3157590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5" y="609599"/>
            <a:ext cx="5978072" cy="1481150"/>
          </a:xfrm>
        </p:spPr>
        <p:txBody>
          <a:bodyPr>
            <a:normAutofit/>
          </a:bodyPr>
          <a:lstStyle/>
          <a:p>
            <a:r>
              <a:rPr lang="en-US" dirty="0"/>
              <a:t>Loading Data</a:t>
            </a:r>
          </a:p>
        </p:txBody>
      </p:sp>
      <p:pic>
        <p:nvPicPr>
          <p:cNvPr id="66" name="Picture 6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
          <a:stretch/>
        </p:blipFill>
        <p:spPr>
          <a:xfrm>
            <a:off x="8530602" y="643467"/>
            <a:ext cx="2335930" cy="2624667"/>
          </a:xfrm>
          <a:prstGeom prst="rect">
            <a:avLst/>
          </a:prstGeom>
        </p:spPr>
      </p:pic>
      <p:pic>
        <p:nvPicPr>
          <p:cNvPr id="4" name="Content Placeholder 3">
            <a:extLst>
              <a:ext uri="{FF2B5EF4-FFF2-40B4-BE49-F238E27FC236}">
                <a16:creationId xmlns:a16="http://schemas.microsoft.com/office/drawing/2014/main" id="{A95EBF8D-AD4A-4A3F-A6D5-74F3E6B40BC9}"/>
              </a:ext>
            </a:extLst>
          </p:cNvPr>
          <p:cNvPicPr>
            <a:picLocks noChangeAspect="1"/>
          </p:cNvPicPr>
          <p:nvPr/>
        </p:nvPicPr>
        <p:blipFill>
          <a:blip r:embed="rId7"/>
          <a:stretch>
            <a:fillRect/>
          </a:stretch>
        </p:blipFill>
        <p:spPr>
          <a:xfrm>
            <a:off x="365211" y="2656574"/>
            <a:ext cx="6771046" cy="2505286"/>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5" y="609599"/>
            <a:ext cx="5978072" cy="1481150"/>
          </a:xfrm>
        </p:spPr>
        <p:txBody>
          <a:bodyPr>
            <a:normAutofit/>
          </a:bodyPr>
          <a:lstStyle/>
          <a:p>
            <a:r>
              <a:rPr lang="en-US" dirty="0"/>
              <a:t>Scaling</a:t>
            </a:r>
          </a:p>
        </p:txBody>
      </p:sp>
      <p:pic>
        <p:nvPicPr>
          <p:cNvPr id="66" name="Picture 6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
          <a:stretch/>
        </p:blipFill>
        <p:spPr>
          <a:xfrm>
            <a:off x="8530602" y="643467"/>
            <a:ext cx="2335930" cy="2624667"/>
          </a:xfrm>
          <a:prstGeom prst="rect">
            <a:avLst/>
          </a:prstGeom>
        </p:spPr>
      </p:pic>
      <p:pic>
        <p:nvPicPr>
          <p:cNvPr id="5" name="Picture 4">
            <a:extLst>
              <a:ext uri="{FF2B5EF4-FFF2-40B4-BE49-F238E27FC236}">
                <a16:creationId xmlns:a16="http://schemas.microsoft.com/office/drawing/2014/main" id="{B4FB259C-0364-4AFA-87DF-5174D1A7153A}"/>
              </a:ext>
            </a:extLst>
          </p:cNvPr>
          <p:cNvPicPr>
            <a:picLocks noChangeAspect="1"/>
          </p:cNvPicPr>
          <p:nvPr/>
        </p:nvPicPr>
        <p:blipFill>
          <a:blip r:embed="rId7"/>
          <a:stretch>
            <a:fillRect/>
          </a:stretch>
        </p:blipFill>
        <p:spPr>
          <a:xfrm>
            <a:off x="619125" y="2110858"/>
            <a:ext cx="5657850" cy="1009650"/>
          </a:xfrm>
          <a:prstGeom prst="rect">
            <a:avLst/>
          </a:prstGeom>
        </p:spPr>
      </p:pic>
      <p:pic>
        <p:nvPicPr>
          <p:cNvPr id="6" name="Picture 5">
            <a:extLst>
              <a:ext uri="{FF2B5EF4-FFF2-40B4-BE49-F238E27FC236}">
                <a16:creationId xmlns:a16="http://schemas.microsoft.com/office/drawing/2014/main" id="{490A9A0C-5BE5-42C5-9DFF-701F61974BF4}"/>
              </a:ext>
            </a:extLst>
          </p:cNvPr>
          <p:cNvPicPr>
            <a:picLocks noChangeAspect="1"/>
          </p:cNvPicPr>
          <p:nvPr/>
        </p:nvPicPr>
        <p:blipFill>
          <a:blip r:embed="rId8"/>
          <a:stretch>
            <a:fillRect/>
          </a:stretch>
        </p:blipFill>
        <p:spPr>
          <a:xfrm>
            <a:off x="1533525" y="3756543"/>
            <a:ext cx="3829050" cy="1524000"/>
          </a:xfrm>
          <a:prstGeom prst="rect">
            <a:avLst/>
          </a:prstGeom>
        </p:spPr>
      </p:pic>
    </p:spTree>
    <p:extLst>
      <p:ext uri="{BB962C8B-B14F-4D97-AF65-F5344CB8AC3E}">
        <p14:creationId xmlns:p14="http://schemas.microsoft.com/office/powerpoint/2010/main" val="92969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524341" y="1461567"/>
            <a:ext cx="4221548" cy="1130260"/>
          </a:xfrm>
        </p:spPr>
        <p:txBody>
          <a:bodyPr vert="horz" lIns="91440" tIns="45720" rIns="91440" bIns="45720" rtlCol="0" anchor="b">
            <a:normAutofit fontScale="90000"/>
          </a:bodyPr>
          <a:lstStyle/>
          <a:p>
            <a:r>
              <a:rPr lang="en-US" sz="4800" dirty="0"/>
              <a:t>Reshape &amp; Plotting</a:t>
            </a:r>
          </a:p>
        </p:txBody>
      </p:sp>
      <p:pic>
        <p:nvPicPr>
          <p:cNvPr id="71" name="Picture 70">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7" name="Picture 6">
            <a:extLst>
              <a:ext uri="{FF2B5EF4-FFF2-40B4-BE49-F238E27FC236}">
                <a16:creationId xmlns:a16="http://schemas.microsoft.com/office/drawing/2014/main" id="{F514BF5D-E680-405E-AF00-F51A5FF52D67}"/>
              </a:ext>
            </a:extLst>
          </p:cNvPr>
          <p:cNvPicPr>
            <a:picLocks noChangeAspect="1"/>
          </p:cNvPicPr>
          <p:nvPr/>
        </p:nvPicPr>
        <p:blipFill>
          <a:blip r:embed="rId6"/>
          <a:stretch>
            <a:fillRect/>
          </a:stretch>
        </p:blipFill>
        <p:spPr>
          <a:xfrm>
            <a:off x="917762" y="1342258"/>
            <a:ext cx="3348470" cy="2213027"/>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4660943" y="851383"/>
            <a:ext cx="2863398" cy="3217333"/>
          </a:xfrm>
          <a:prstGeom prst="rect">
            <a:avLst/>
          </a:prstGeom>
        </p:spPr>
      </p:pic>
      <p:pic>
        <p:nvPicPr>
          <p:cNvPr id="4" name="Picture 3">
            <a:extLst>
              <a:ext uri="{FF2B5EF4-FFF2-40B4-BE49-F238E27FC236}">
                <a16:creationId xmlns:a16="http://schemas.microsoft.com/office/drawing/2014/main" id="{C74202B5-ACEE-47B9-9726-BAE76C40A725}"/>
              </a:ext>
            </a:extLst>
          </p:cNvPr>
          <p:cNvPicPr>
            <a:picLocks noChangeAspect="1"/>
          </p:cNvPicPr>
          <p:nvPr/>
        </p:nvPicPr>
        <p:blipFill>
          <a:blip r:embed="rId8"/>
          <a:stretch>
            <a:fillRect/>
          </a:stretch>
        </p:blipFill>
        <p:spPr>
          <a:xfrm>
            <a:off x="2286869" y="4372292"/>
            <a:ext cx="6919694" cy="2231600"/>
          </a:xfrm>
          <a:prstGeom prst="rect">
            <a:avLst/>
          </a:prstGeom>
        </p:spPr>
      </p:pic>
    </p:spTree>
    <p:extLst>
      <p:ext uri="{BB962C8B-B14F-4D97-AF65-F5344CB8AC3E}">
        <p14:creationId xmlns:p14="http://schemas.microsoft.com/office/powerpoint/2010/main" val="409063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61722" y="4401654"/>
            <a:ext cx="7172380" cy="1059644"/>
          </a:xfrm>
        </p:spPr>
        <p:txBody>
          <a:bodyPr vert="horz" lIns="91440" tIns="45720" rIns="91440" bIns="45720" rtlCol="0" anchor="b">
            <a:normAutofit/>
          </a:bodyPr>
          <a:lstStyle/>
          <a:p>
            <a:r>
              <a:rPr lang="en-US" sz="4800" dirty="0"/>
              <a:t>Plotting Data</a:t>
            </a:r>
          </a:p>
        </p:txBody>
      </p:sp>
      <p:pic>
        <p:nvPicPr>
          <p:cNvPr id="73" name="Picture 72">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5" name="Picture 4">
            <a:extLst>
              <a:ext uri="{FF2B5EF4-FFF2-40B4-BE49-F238E27FC236}">
                <a16:creationId xmlns:a16="http://schemas.microsoft.com/office/drawing/2014/main" id="{BAA7B57F-95CF-45BD-9EFE-F4F63E5273D4}"/>
              </a:ext>
            </a:extLst>
          </p:cNvPr>
          <p:cNvPicPr>
            <a:picLocks noChangeAspect="1"/>
          </p:cNvPicPr>
          <p:nvPr/>
        </p:nvPicPr>
        <p:blipFill rotWithShape="1">
          <a:blip r:embed="rId6"/>
          <a:srcRect r="2514" b="-1"/>
          <a:stretch/>
        </p:blipFill>
        <p:spPr>
          <a:xfrm>
            <a:off x="348630" y="691095"/>
            <a:ext cx="4846217" cy="3529584"/>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t="24274" r="3" b="10873"/>
          <a:stretch/>
        </p:blipFill>
        <p:spPr>
          <a:xfrm>
            <a:off x="6176435" y="695008"/>
            <a:ext cx="4838260" cy="3525671"/>
          </a:xfrm>
          <a:prstGeom prst="rect">
            <a:avLst/>
          </a:prstGeom>
        </p:spPr>
      </p:pic>
      <p:pic>
        <p:nvPicPr>
          <p:cNvPr id="6" name="Picture 5">
            <a:extLst>
              <a:ext uri="{FF2B5EF4-FFF2-40B4-BE49-F238E27FC236}">
                <a16:creationId xmlns:a16="http://schemas.microsoft.com/office/drawing/2014/main" id="{7CEE5F21-A574-4ECD-A1DC-1EA28452521F}"/>
              </a:ext>
            </a:extLst>
          </p:cNvPr>
          <p:cNvPicPr>
            <a:picLocks noChangeAspect="1"/>
          </p:cNvPicPr>
          <p:nvPr/>
        </p:nvPicPr>
        <p:blipFill>
          <a:blip r:embed="rId8"/>
          <a:stretch>
            <a:fillRect/>
          </a:stretch>
        </p:blipFill>
        <p:spPr>
          <a:xfrm>
            <a:off x="6096000" y="180975"/>
            <a:ext cx="5862145" cy="5854854"/>
          </a:xfrm>
          <a:prstGeom prst="rect">
            <a:avLst/>
          </a:prstGeom>
        </p:spPr>
      </p:pic>
    </p:spTree>
    <p:extLst>
      <p:ext uri="{BB962C8B-B14F-4D97-AF65-F5344CB8AC3E}">
        <p14:creationId xmlns:p14="http://schemas.microsoft.com/office/powerpoint/2010/main" val="88060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524341" y="1461567"/>
            <a:ext cx="4221548" cy="1130260"/>
          </a:xfrm>
        </p:spPr>
        <p:txBody>
          <a:bodyPr vert="horz" lIns="91440" tIns="45720" rIns="91440" bIns="45720" rtlCol="0" anchor="b">
            <a:normAutofit fontScale="90000"/>
          </a:bodyPr>
          <a:lstStyle/>
          <a:p>
            <a:r>
              <a:rPr lang="en-US" sz="4800" dirty="0"/>
              <a:t>Scaling &amp; Splitting</a:t>
            </a:r>
          </a:p>
        </p:txBody>
      </p:sp>
      <p:pic>
        <p:nvPicPr>
          <p:cNvPr id="71" name="Picture 70">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
          <a:stretch/>
        </p:blipFill>
        <p:spPr>
          <a:xfrm>
            <a:off x="4660943" y="851383"/>
            <a:ext cx="2863398" cy="3217333"/>
          </a:xfrm>
          <a:prstGeom prst="rect">
            <a:avLst/>
          </a:prstGeom>
        </p:spPr>
      </p:pic>
      <p:pic>
        <p:nvPicPr>
          <p:cNvPr id="5" name="Picture 4">
            <a:extLst>
              <a:ext uri="{FF2B5EF4-FFF2-40B4-BE49-F238E27FC236}">
                <a16:creationId xmlns:a16="http://schemas.microsoft.com/office/drawing/2014/main" id="{ECEA0CD4-B8BD-4661-82E8-61BB465888A6}"/>
              </a:ext>
            </a:extLst>
          </p:cNvPr>
          <p:cNvPicPr>
            <a:picLocks noChangeAspect="1"/>
          </p:cNvPicPr>
          <p:nvPr/>
        </p:nvPicPr>
        <p:blipFill>
          <a:blip r:embed="rId7"/>
          <a:stretch>
            <a:fillRect/>
          </a:stretch>
        </p:blipFill>
        <p:spPr>
          <a:xfrm>
            <a:off x="300037" y="5058295"/>
            <a:ext cx="11649075" cy="676275"/>
          </a:xfrm>
          <a:prstGeom prst="rect">
            <a:avLst/>
          </a:prstGeom>
        </p:spPr>
      </p:pic>
      <p:pic>
        <p:nvPicPr>
          <p:cNvPr id="6" name="Picture 5">
            <a:extLst>
              <a:ext uri="{FF2B5EF4-FFF2-40B4-BE49-F238E27FC236}">
                <a16:creationId xmlns:a16="http://schemas.microsoft.com/office/drawing/2014/main" id="{292FBB0D-AEE9-45F4-A799-DFE300F10578}"/>
              </a:ext>
            </a:extLst>
          </p:cNvPr>
          <p:cNvPicPr>
            <a:picLocks noChangeAspect="1"/>
          </p:cNvPicPr>
          <p:nvPr/>
        </p:nvPicPr>
        <p:blipFill>
          <a:blip r:embed="rId8"/>
          <a:stretch>
            <a:fillRect/>
          </a:stretch>
        </p:blipFill>
        <p:spPr>
          <a:xfrm>
            <a:off x="105186" y="1987981"/>
            <a:ext cx="4076290" cy="697820"/>
          </a:xfrm>
          <a:prstGeom prst="rect">
            <a:avLst/>
          </a:prstGeom>
        </p:spPr>
      </p:pic>
    </p:spTree>
    <p:extLst>
      <p:ext uri="{BB962C8B-B14F-4D97-AF65-F5344CB8AC3E}">
        <p14:creationId xmlns:p14="http://schemas.microsoft.com/office/powerpoint/2010/main" val="3219202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5400" dirty="0"/>
              <a:t>Reshaping</a:t>
            </a:r>
          </a:p>
        </p:txBody>
      </p:sp>
      <p:sp>
        <p:nvSpPr>
          <p:cNvPr id="76" name="Rectangle 75">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3681" y="839992"/>
            <a:ext cx="4161646"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1D93C7-E1DD-4ED6-B8C1-87470E7377D0}"/>
              </a:ext>
            </a:extLst>
          </p:cNvPr>
          <p:cNvPicPr>
            <a:picLocks noChangeAspect="1"/>
          </p:cNvPicPr>
          <p:nvPr/>
        </p:nvPicPr>
        <p:blipFill>
          <a:blip r:embed="rId5"/>
          <a:stretch>
            <a:fillRect/>
          </a:stretch>
        </p:blipFill>
        <p:spPr>
          <a:xfrm>
            <a:off x="2083338" y="1954926"/>
            <a:ext cx="3602333" cy="513332"/>
          </a:xfrm>
          <a:prstGeom prst="rect">
            <a:avLst/>
          </a:prstGeom>
        </p:spPr>
      </p:pic>
      <p:sp>
        <p:nvSpPr>
          <p:cNvPr id="78" name="Rectangle 77">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5144" y="826094"/>
            <a:ext cx="4160520"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
          <a:stretch/>
        </p:blipFill>
        <p:spPr>
          <a:xfrm>
            <a:off x="7336282" y="1063838"/>
            <a:ext cx="2018243" cy="2267712"/>
          </a:xfrm>
          <a:prstGeom prst="rect">
            <a:avLst/>
          </a:prstGeom>
        </p:spPr>
      </p:pic>
    </p:spTree>
    <p:extLst>
      <p:ext uri="{BB962C8B-B14F-4D97-AF65-F5344CB8AC3E}">
        <p14:creationId xmlns:p14="http://schemas.microsoft.com/office/powerpoint/2010/main" val="3971602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370693" y="4511814"/>
            <a:ext cx="9440034" cy="1130260"/>
          </a:xfrm>
        </p:spPr>
        <p:txBody>
          <a:bodyPr vert="horz" lIns="91440" tIns="45720" rIns="91440" bIns="45720" rtlCol="0" anchor="b">
            <a:normAutofit/>
          </a:bodyPr>
          <a:lstStyle/>
          <a:p>
            <a:r>
              <a:rPr lang="en-US" sz="4800" dirty="0"/>
              <a:t>Building Model</a:t>
            </a:r>
          </a:p>
        </p:txBody>
      </p:sp>
      <p:pic>
        <p:nvPicPr>
          <p:cNvPr id="83" name="Picture 82">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
          <a:stretch/>
        </p:blipFill>
        <p:spPr>
          <a:xfrm>
            <a:off x="2032039" y="839047"/>
            <a:ext cx="2865282" cy="3219450"/>
          </a:xfrm>
          <a:prstGeom prst="rect">
            <a:avLst/>
          </a:prstGeom>
        </p:spPr>
      </p:pic>
      <p:pic>
        <p:nvPicPr>
          <p:cNvPr id="5" name="Picture 4">
            <a:extLst>
              <a:ext uri="{FF2B5EF4-FFF2-40B4-BE49-F238E27FC236}">
                <a16:creationId xmlns:a16="http://schemas.microsoft.com/office/drawing/2014/main" id="{FF76C73C-6DD8-49C9-8230-326C4383EFF9}"/>
              </a:ext>
            </a:extLst>
          </p:cNvPr>
          <p:cNvPicPr>
            <a:picLocks noChangeAspect="1"/>
          </p:cNvPicPr>
          <p:nvPr/>
        </p:nvPicPr>
        <p:blipFill>
          <a:blip r:embed="rId7"/>
          <a:stretch>
            <a:fillRect/>
          </a:stretch>
        </p:blipFill>
        <p:spPr>
          <a:xfrm>
            <a:off x="6170821" y="1434680"/>
            <a:ext cx="5102352" cy="2028184"/>
          </a:xfrm>
          <a:prstGeom prst="rect">
            <a:avLst/>
          </a:prstGeom>
        </p:spPr>
      </p:pic>
    </p:spTree>
    <p:extLst>
      <p:ext uri="{BB962C8B-B14F-4D97-AF65-F5344CB8AC3E}">
        <p14:creationId xmlns:p14="http://schemas.microsoft.com/office/powerpoint/2010/main" val="14219636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379</Words>
  <Application>Microsoft Office PowerPoint</Application>
  <PresentationFormat>Widescreen</PresentationFormat>
  <Paragraphs>55</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Goudy Old Style</vt:lpstr>
      <vt:lpstr>Wingdings</vt:lpstr>
      <vt:lpstr>Wingdings 2</vt:lpstr>
      <vt:lpstr>SlateVTI</vt:lpstr>
      <vt:lpstr>Fashion Images Classification</vt:lpstr>
      <vt:lpstr>Fashion Images Classification</vt:lpstr>
      <vt:lpstr>Loading Data</vt:lpstr>
      <vt:lpstr>Scaling</vt:lpstr>
      <vt:lpstr>Reshape &amp; Plotting</vt:lpstr>
      <vt:lpstr>Plotting Data</vt:lpstr>
      <vt:lpstr>Scaling &amp; Splitting</vt:lpstr>
      <vt:lpstr>Reshaping</vt:lpstr>
      <vt:lpstr>Building Model</vt:lpstr>
      <vt:lpstr>Compiling and Callbacks</vt:lpstr>
      <vt:lpstr>Early Stopping</vt:lpstr>
      <vt:lpstr>Fitting the Model</vt:lpstr>
      <vt:lpstr>Predicting</vt:lpstr>
      <vt:lpstr>Confusion Matrix</vt:lpstr>
      <vt:lpstr>Confusion Matrix</vt:lpstr>
      <vt:lpstr>Flask Code</vt:lpstr>
      <vt:lpstr>HTML Page</vt:lpstr>
      <vt:lpstr>CSS File</vt:lpstr>
      <vt:lpstr>Landing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2020-05-08T09:43:02Z</dcterms:created>
  <dcterms:modified xsi:type="dcterms:W3CDTF">2020-05-08T09:43:32Z</dcterms:modified>
</cp:coreProperties>
</file>